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56" r:id="rId5"/>
    <p:sldId id="690" r:id="rId6"/>
    <p:sldId id="691" r:id="rId7"/>
    <p:sldId id="692" r:id="rId8"/>
    <p:sldId id="693" r:id="rId9"/>
    <p:sldId id="707" r:id="rId10"/>
    <p:sldId id="708" r:id="rId11"/>
    <p:sldId id="709" r:id="rId12"/>
    <p:sldId id="710" r:id="rId13"/>
    <p:sldId id="713" r:id="rId14"/>
    <p:sldId id="712" r:id="rId15"/>
    <p:sldId id="714" r:id="rId16"/>
    <p:sldId id="715" r:id="rId17"/>
    <p:sldId id="716" r:id="rId18"/>
    <p:sldId id="718" r:id="rId19"/>
    <p:sldId id="717" r:id="rId20"/>
    <p:sldId id="719" r:id="rId21"/>
    <p:sldId id="720" r:id="rId22"/>
    <p:sldId id="721" r:id="rId23"/>
    <p:sldId id="730" r:id="rId24"/>
    <p:sldId id="722" r:id="rId25"/>
    <p:sldId id="723" r:id="rId26"/>
    <p:sldId id="724" r:id="rId27"/>
    <p:sldId id="725" r:id="rId28"/>
    <p:sldId id="267" r:id="rId29"/>
    <p:sldId id="726" r:id="rId30"/>
    <p:sldId id="727" r:id="rId31"/>
    <p:sldId id="729" r:id="rId32"/>
    <p:sldId id="728" r:id="rId33"/>
    <p:sldId id="731" r:id="rId34"/>
    <p:sldId id="732" r:id="rId35"/>
    <p:sldId id="734" r:id="rId36"/>
    <p:sldId id="277" r:id="rId37"/>
    <p:sldId id="733" r:id="rId38"/>
    <p:sldId id="278" r:id="rId39"/>
    <p:sldId id="279" r:id="rId40"/>
    <p:sldId id="280" r:id="rId41"/>
    <p:sldId id="2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D" initials="AD" lastIdx="13" clrIdx="0"/>
  <p:cmAuthor id="2" name="Pettet, Geoffrey Andrew" initials="PA" lastIdx="5" clrIdx="1">
    <p:extLst>
      <p:ext uri="{19B8F6BF-5375-455C-9EA6-DF929625EA0E}">
        <p15:presenceInfo xmlns:p15="http://schemas.microsoft.com/office/powerpoint/2012/main" userId="S::geoffrey.a.pettet@vanderbilt.edu::e8dd8065-4b2e-4815-ac15-9aa0f928a0b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00E97-A863-4505-A327-80FAE16F6F6C}" v="50" dt="2019-12-17T05:31:10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2"/>
    <p:restoredTop sz="94626"/>
  </p:normalViewPr>
  <p:slideViewPr>
    <p:cSldViewPr snapToGrid="0">
      <p:cViewPr varScale="1">
        <p:scale>
          <a:sx n="105" d="100"/>
          <a:sy n="105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89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90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bey, Abhishek" userId="fcebbf37-2e6b-4aaa-bd32-5ba1b6c49bdb" providerId="ADAL" clId="{36E00E97-A863-4505-A327-80FAE16F6F6C}"/>
    <pc:docChg chg="undo custSel addSld delSld modSld">
      <pc:chgData name="Dubey, Abhishek" userId="fcebbf37-2e6b-4aaa-bd32-5ba1b6c49bdb" providerId="ADAL" clId="{36E00E97-A863-4505-A327-80FAE16F6F6C}" dt="2019-12-17T05:32:02.814" v="387" actId="403"/>
      <pc:docMkLst>
        <pc:docMk/>
      </pc:docMkLst>
      <pc:sldChg chg="modSp">
        <pc:chgData name="Dubey, Abhishek" userId="fcebbf37-2e6b-4aaa-bd32-5ba1b6c49bdb" providerId="ADAL" clId="{36E00E97-A863-4505-A327-80FAE16F6F6C}" dt="2019-12-17T05:32:02.814" v="387" actId="403"/>
        <pc:sldMkLst>
          <pc:docMk/>
          <pc:sldMk cId="3319928343" sldId="256"/>
        </pc:sldMkLst>
        <pc:spChg chg="mod">
          <ac:chgData name="Dubey, Abhishek" userId="fcebbf37-2e6b-4aaa-bd32-5ba1b6c49bdb" providerId="ADAL" clId="{36E00E97-A863-4505-A327-80FAE16F6F6C}" dt="2019-12-17T01:40:34.490" v="0" actId="1076"/>
          <ac:spMkLst>
            <pc:docMk/>
            <pc:sldMk cId="3319928343" sldId="256"/>
            <ac:spMk id="2" creationId="{F3ED1E52-D958-4508-84F2-79D458FDB2CD}"/>
          </ac:spMkLst>
        </pc:spChg>
        <pc:spChg chg="mod">
          <ac:chgData name="Dubey, Abhishek" userId="fcebbf37-2e6b-4aaa-bd32-5ba1b6c49bdb" providerId="ADAL" clId="{36E00E97-A863-4505-A327-80FAE16F6F6C}" dt="2019-12-17T05:32:02.814" v="387" actId="403"/>
          <ac:spMkLst>
            <pc:docMk/>
            <pc:sldMk cId="3319928343" sldId="256"/>
            <ac:spMk id="3" creationId="{F55F4788-8B1F-4B05-97A6-73B3FD58512F}"/>
          </ac:spMkLst>
        </pc:spChg>
      </pc:sldChg>
      <pc:sldChg chg="modSp">
        <pc:chgData name="Dubey, Abhishek" userId="fcebbf37-2e6b-4aaa-bd32-5ba1b6c49bdb" providerId="ADAL" clId="{36E00E97-A863-4505-A327-80FAE16F6F6C}" dt="2019-12-17T01:54:38.631" v="179" actId="27636"/>
        <pc:sldMkLst>
          <pc:docMk/>
          <pc:sldMk cId="1152618957" sldId="265"/>
        </pc:sldMkLst>
        <pc:spChg chg="mod">
          <ac:chgData name="Dubey, Abhishek" userId="fcebbf37-2e6b-4aaa-bd32-5ba1b6c49bdb" providerId="ADAL" clId="{36E00E97-A863-4505-A327-80FAE16F6F6C}" dt="2019-12-17T01:54:38.631" v="179" actId="27636"/>
          <ac:spMkLst>
            <pc:docMk/>
            <pc:sldMk cId="1152618957" sldId="265"/>
            <ac:spMk id="3" creationId="{00000000-0000-0000-0000-000000000000}"/>
          </ac:spMkLst>
        </pc:spChg>
      </pc:sldChg>
      <pc:sldChg chg="modSp del">
        <pc:chgData name="Dubey, Abhishek" userId="fcebbf37-2e6b-4aaa-bd32-5ba1b6c49bdb" providerId="ADAL" clId="{36E00E97-A863-4505-A327-80FAE16F6F6C}" dt="2019-12-17T01:43:54.512" v="36" actId="2696"/>
        <pc:sldMkLst>
          <pc:docMk/>
          <pc:sldMk cId="3594883382" sldId="421"/>
        </pc:sldMkLst>
        <pc:spChg chg="mod">
          <ac:chgData name="Dubey, Abhishek" userId="fcebbf37-2e6b-4aaa-bd32-5ba1b6c49bdb" providerId="ADAL" clId="{36E00E97-A863-4505-A327-80FAE16F6F6C}" dt="2019-12-17T01:41:07.627" v="6" actId="1076"/>
          <ac:spMkLst>
            <pc:docMk/>
            <pc:sldMk cId="3594883382" sldId="421"/>
            <ac:spMk id="13" creationId="{00000000-0000-0000-0000-000000000000}"/>
          </ac:spMkLst>
        </pc:spChg>
        <pc:spChg chg="mod">
          <ac:chgData name="Dubey, Abhishek" userId="fcebbf37-2e6b-4aaa-bd32-5ba1b6c49bdb" providerId="ADAL" clId="{36E00E97-A863-4505-A327-80FAE16F6F6C}" dt="2019-12-17T01:41:02.512" v="5" actId="1076"/>
          <ac:spMkLst>
            <pc:docMk/>
            <pc:sldMk cId="3594883382" sldId="421"/>
            <ac:spMk id="16" creationId="{00000000-0000-0000-0000-000000000000}"/>
          </ac:spMkLst>
        </pc:spChg>
        <pc:spChg chg="mod">
          <ac:chgData name="Dubey, Abhishek" userId="fcebbf37-2e6b-4aaa-bd32-5ba1b6c49bdb" providerId="ADAL" clId="{36E00E97-A863-4505-A327-80FAE16F6F6C}" dt="2019-12-17T01:41:18.299" v="9" actId="1076"/>
          <ac:spMkLst>
            <pc:docMk/>
            <pc:sldMk cId="3594883382" sldId="421"/>
            <ac:spMk id="18" creationId="{AFC88653-BF52-469C-89BF-9DF606E0C18E}"/>
          </ac:spMkLst>
        </pc:spChg>
      </pc:sldChg>
      <pc:sldChg chg="del">
        <pc:chgData name="Dubey, Abhishek" userId="fcebbf37-2e6b-4aaa-bd32-5ba1b6c49bdb" providerId="ADAL" clId="{36E00E97-A863-4505-A327-80FAE16F6F6C}" dt="2019-12-17T01:44:53.858" v="47" actId="2696"/>
        <pc:sldMkLst>
          <pc:docMk/>
          <pc:sldMk cId="3531085582" sldId="665"/>
        </pc:sldMkLst>
      </pc:sldChg>
      <pc:sldChg chg="modSp">
        <pc:chgData name="Dubey, Abhishek" userId="fcebbf37-2e6b-4aaa-bd32-5ba1b6c49bdb" providerId="ADAL" clId="{36E00E97-A863-4505-A327-80FAE16F6F6C}" dt="2019-12-17T01:45:24.614" v="50" actId="115"/>
        <pc:sldMkLst>
          <pc:docMk/>
          <pc:sldMk cId="846785414" sldId="667"/>
        </pc:sldMkLst>
        <pc:spChg chg="mod">
          <ac:chgData name="Dubey, Abhishek" userId="fcebbf37-2e6b-4aaa-bd32-5ba1b6c49bdb" providerId="ADAL" clId="{36E00E97-A863-4505-A327-80FAE16F6F6C}" dt="2019-12-17T01:45:24.614" v="50" actId="115"/>
          <ac:spMkLst>
            <pc:docMk/>
            <pc:sldMk cId="846785414" sldId="667"/>
            <ac:spMk id="14" creationId="{B4F1ECA2-5321-4484-B10F-195415B0D0B9}"/>
          </ac:spMkLst>
        </pc:spChg>
      </pc:sldChg>
      <pc:sldChg chg="addSp delSp modSp">
        <pc:chgData name="Dubey, Abhishek" userId="fcebbf37-2e6b-4aaa-bd32-5ba1b6c49bdb" providerId="ADAL" clId="{36E00E97-A863-4505-A327-80FAE16F6F6C}" dt="2019-12-17T01:49:21.936" v="140" actId="478"/>
        <pc:sldMkLst>
          <pc:docMk/>
          <pc:sldMk cId="4012380139" sldId="668"/>
        </pc:sldMkLst>
        <pc:spChg chg="add mod">
          <ac:chgData name="Dubey, Abhishek" userId="fcebbf37-2e6b-4aaa-bd32-5ba1b6c49bdb" providerId="ADAL" clId="{36E00E97-A863-4505-A327-80FAE16F6F6C}" dt="2019-12-17T01:48:55.691" v="119" actId="115"/>
          <ac:spMkLst>
            <pc:docMk/>
            <pc:sldMk cId="4012380139" sldId="668"/>
            <ac:spMk id="4" creationId="{D8D7D006-0192-484D-8CB8-01D897302A32}"/>
          </ac:spMkLst>
        </pc:spChg>
        <pc:spChg chg="add mod">
          <ac:chgData name="Dubey, Abhishek" userId="fcebbf37-2e6b-4aaa-bd32-5ba1b6c49bdb" providerId="ADAL" clId="{36E00E97-A863-4505-A327-80FAE16F6F6C}" dt="2019-12-17T01:49:19.050" v="139" actId="1076"/>
          <ac:spMkLst>
            <pc:docMk/>
            <pc:sldMk cId="4012380139" sldId="668"/>
            <ac:spMk id="5" creationId="{E4291FBA-1DA1-49B1-ABC8-075652875624}"/>
          </ac:spMkLst>
        </pc:spChg>
        <pc:spChg chg="add del mod">
          <ac:chgData name="Dubey, Abhishek" userId="fcebbf37-2e6b-4aaa-bd32-5ba1b6c49bdb" providerId="ADAL" clId="{36E00E97-A863-4505-A327-80FAE16F6F6C}" dt="2019-12-17T01:47:14.303" v="67" actId="478"/>
          <ac:spMkLst>
            <pc:docMk/>
            <pc:sldMk cId="4012380139" sldId="668"/>
            <ac:spMk id="6" creationId="{0EB5758F-DE6D-48D0-8306-747238166626}"/>
          </ac:spMkLst>
        </pc:spChg>
        <pc:spChg chg="add mod">
          <ac:chgData name="Dubey, Abhishek" userId="fcebbf37-2e6b-4aaa-bd32-5ba1b6c49bdb" providerId="ADAL" clId="{36E00E97-A863-4505-A327-80FAE16F6F6C}" dt="2019-12-17T01:48:07.957" v="109" actId="1076"/>
          <ac:spMkLst>
            <pc:docMk/>
            <pc:sldMk cId="4012380139" sldId="668"/>
            <ac:spMk id="7" creationId="{5647AEAA-F2B0-41BF-B9DD-DCD3533B81E5}"/>
          </ac:spMkLst>
        </pc:spChg>
        <pc:spChg chg="add mod">
          <ac:chgData name="Dubey, Abhishek" userId="fcebbf37-2e6b-4aaa-bd32-5ba1b6c49bdb" providerId="ADAL" clId="{36E00E97-A863-4505-A327-80FAE16F6F6C}" dt="2019-12-17T01:48:32.236" v="113" actId="1076"/>
          <ac:spMkLst>
            <pc:docMk/>
            <pc:sldMk cId="4012380139" sldId="668"/>
            <ac:spMk id="8" creationId="{AAC58412-A73F-43A7-801C-7469AB106900}"/>
          </ac:spMkLst>
        </pc:spChg>
        <pc:spChg chg="add del mod">
          <ac:chgData name="Dubey, Abhishek" userId="fcebbf37-2e6b-4aaa-bd32-5ba1b6c49bdb" providerId="ADAL" clId="{36E00E97-A863-4505-A327-80FAE16F6F6C}" dt="2019-12-17T01:49:21.936" v="140" actId="478"/>
          <ac:spMkLst>
            <pc:docMk/>
            <pc:sldMk cId="4012380139" sldId="668"/>
            <ac:spMk id="9" creationId="{5699DB3C-7F4D-43E0-B768-130AE094C6BB}"/>
          </ac:spMkLst>
        </pc:spChg>
        <pc:spChg chg="mod">
          <ac:chgData name="Dubey, Abhishek" userId="fcebbf37-2e6b-4aaa-bd32-5ba1b6c49bdb" providerId="ADAL" clId="{36E00E97-A863-4505-A327-80FAE16F6F6C}" dt="2019-12-17T01:48:48.586" v="118" actId="1076"/>
          <ac:spMkLst>
            <pc:docMk/>
            <pc:sldMk cId="4012380139" sldId="668"/>
            <ac:spMk id="12" creationId="{17CE4353-F1C5-42D8-A221-B482BE445ED5}"/>
          </ac:spMkLst>
        </pc:spChg>
        <pc:cxnChg chg="add mod">
          <ac:chgData name="Dubey, Abhishek" userId="fcebbf37-2e6b-4aaa-bd32-5ba1b6c49bdb" providerId="ADAL" clId="{36E00E97-A863-4505-A327-80FAE16F6F6C}" dt="2019-12-17T01:48:17.961" v="111" actId="13822"/>
          <ac:cxnSpMkLst>
            <pc:docMk/>
            <pc:sldMk cId="4012380139" sldId="668"/>
            <ac:cxnSpMk id="3" creationId="{109A3161-2599-4E79-B779-597360D941FD}"/>
          </ac:cxnSpMkLst>
        </pc:cxnChg>
      </pc:sldChg>
      <pc:sldChg chg="modSp del">
        <pc:chgData name="Dubey, Abhishek" userId="fcebbf37-2e6b-4aaa-bd32-5ba1b6c49bdb" providerId="ADAL" clId="{36E00E97-A863-4505-A327-80FAE16F6F6C}" dt="2019-12-17T01:48:35.590" v="114" actId="2696"/>
        <pc:sldMkLst>
          <pc:docMk/>
          <pc:sldMk cId="609933071" sldId="670"/>
        </pc:sldMkLst>
        <pc:spChg chg="mod">
          <ac:chgData name="Dubey, Abhishek" userId="fcebbf37-2e6b-4aaa-bd32-5ba1b6c49bdb" providerId="ADAL" clId="{36E00E97-A863-4505-A327-80FAE16F6F6C}" dt="2019-12-17T01:45:52.856" v="57" actId="20577"/>
          <ac:spMkLst>
            <pc:docMk/>
            <pc:sldMk cId="609933071" sldId="670"/>
            <ac:spMk id="2" creationId="{46375330-7FBA-4FBC-B2CC-12AF610BB01F}"/>
          </ac:spMkLst>
        </pc:spChg>
      </pc:sldChg>
      <pc:sldChg chg="modSp">
        <pc:chgData name="Dubey, Abhishek" userId="fcebbf37-2e6b-4aaa-bd32-5ba1b6c49bdb" providerId="ADAL" clId="{36E00E97-A863-4505-A327-80FAE16F6F6C}" dt="2019-12-17T04:56:04.588" v="201" actId="20577"/>
        <pc:sldMkLst>
          <pc:docMk/>
          <pc:sldMk cId="3950138485" sldId="671"/>
        </pc:sldMkLst>
        <pc:spChg chg="mod">
          <ac:chgData name="Dubey, Abhishek" userId="fcebbf37-2e6b-4aaa-bd32-5ba1b6c49bdb" providerId="ADAL" clId="{36E00E97-A863-4505-A327-80FAE16F6F6C}" dt="2019-12-17T04:56:04.588" v="201" actId="20577"/>
          <ac:spMkLst>
            <pc:docMk/>
            <pc:sldMk cId="3950138485" sldId="671"/>
            <ac:spMk id="3" creationId="{F0E72C9B-0C87-45FA-9853-5D01F5DBDF1D}"/>
          </ac:spMkLst>
        </pc:spChg>
      </pc:sldChg>
      <pc:sldChg chg="addSp delSp modSp">
        <pc:chgData name="Dubey, Abhishek" userId="fcebbf37-2e6b-4aaa-bd32-5ba1b6c49bdb" providerId="ADAL" clId="{36E00E97-A863-4505-A327-80FAE16F6F6C}" dt="2019-12-17T01:55:38.116" v="191" actId="14100"/>
        <pc:sldMkLst>
          <pc:docMk/>
          <pc:sldMk cId="1835946134" sldId="672"/>
        </pc:sldMkLst>
        <pc:spChg chg="mod">
          <ac:chgData name="Dubey, Abhishek" userId="fcebbf37-2e6b-4aaa-bd32-5ba1b6c49bdb" providerId="ADAL" clId="{36E00E97-A863-4505-A327-80FAE16F6F6C}" dt="2019-12-17T01:55:07.171" v="187" actId="15"/>
          <ac:spMkLst>
            <pc:docMk/>
            <pc:sldMk cId="1835946134" sldId="672"/>
            <ac:spMk id="3" creationId="{00000000-0000-0000-0000-000000000000}"/>
          </ac:spMkLst>
        </pc:spChg>
        <pc:spChg chg="add mod">
          <ac:chgData name="Dubey, Abhishek" userId="fcebbf37-2e6b-4aaa-bd32-5ba1b6c49bdb" providerId="ADAL" clId="{36E00E97-A863-4505-A327-80FAE16F6F6C}" dt="2019-12-17T01:55:38.116" v="191" actId="14100"/>
          <ac:spMkLst>
            <pc:docMk/>
            <pc:sldMk cId="1835946134" sldId="672"/>
            <ac:spMk id="7" creationId="{1716B5DB-7FA5-42FE-850E-02F037D8C788}"/>
          </ac:spMkLst>
        </pc:spChg>
        <pc:picChg chg="mod">
          <ac:chgData name="Dubey, Abhishek" userId="fcebbf37-2e6b-4aaa-bd32-5ba1b6c49bdb" providerId="ADAL" clId="{36E00E97-A863-4505-A327-80FAE16F6F6C}" dt="2019-12-17T01:54:56.326" v="186" actId="1076"/>
          <ac:picMkLst>
            <pc:docMk/>
            <pc:sldMk cId="1835946134" sldId="672"/>
            <ac:picMk id="4" creationId="{66A69350-AA86-5E4E-BCD1-90A71732139B}"/>
          </ac:picMkLst>
        </pc:picChg>
        <pc:picChg chg="add mod">
          <ac:chgData name="Dubey, Abhishek" userId="fcebbf37-2e6b-4aaa-bd32-5ba1b6c49bdb" providerId="ADAL" clId="{36E00E97-A863-4505-A327-80FAE16F6F6C}" dt="2019-12-17T01:54:06.807" v="176" actId="1076"/>
          <ac:picMkLst>
            <pc:docMk/>
            <pc:sldMk cId="1835946134" sldId="672"/>
            <ac:picMk id="5" creationId="{D5529BA4-9F50-4CE5-A319-5F49703F7D10}"/>
          </ac:picMkLst>
        </pc:picChg>
        <pc:picChg chg="add del mod">
          <ac:chgData name="Dubey, Abhishek" userId="fcebbf37-2e6b-4aaa-bd32-5ba1b6c49bdb" providerId="ADAL" clId="{36E00E97-A863-4505-A327-80FAE16F6F6C}" dt="2019-12-17T01:54:52.806" v="185" actId="478"/>
          <ac:picMkLst>
            <pc:docMk/>
            <pc:sldMk cId="1835946134" sldId="672"/>
            <ac:picMk id="6" creationId="{849D4C77-7D50-45EE-86F3-9856CE6B51AA}"/>
          </ac:picMkLst>
        </pc:picChg>
      </pc:sldChg>
      <pc:sldChg chg="addSp delSp modSp add">
        <pc:chgData name="Dubey, Abhishek" userId="fcebbf37-2e6b-4aaa-bd32-5ba1b6c49bdb" providerId="ADAL" clId="{36E00E97-A863-4505-A327-80FAE16F6F6C}" dt="2019-12-17T01:44:26.488" v="41" actId="478"/>
        <pc:sldMkLst>
          <pc:docMk/>
          <pc:sldMk cId="3879965480" sldId="681"/>
        </pc:sldMkLst>
        <pc:spChg chg="mod">
          <ac:chgData name="Dubey, Abhishek" userId="fcebbf37-2e6b-4aaa-bd32-5ba1b6c49bdb" providerId="ADAL" clId="{36E00E97-A863-4505-A327-80FAE16F6F6C}" dt="2019-12-17T01:43:16.053" v="31" actId="115"/>
          <ac:spMkLst>
            <pc:docMk/>
            <pc:sldMk cId="3879965480" sldId="681"/>
            <ac:spMk id="8" creationId="{00000000-0000-0000-0000-000000000000}"/>
          </ac:spMkLst>
        </pc:spChg>
        <pc:spChg chg="del">
          <ac:chgData name="Dubey, Abhishek" userId="fcebbf37-2e6b-4aaa-bd32-5ba1b6c49bdb" providerId="ADAL" clId="{36E00E97-A863-4505-A327-80FAE16F6F6C}" dt="2019-12-17T01:41:55.024" v="14" actId="478"/>
          <ac:spMkLst>
            <pc:docMk/>
            <pc:sldMk cId="3879965480" sldId="681"/>
            <ac:spMk id="18" creationId="{AFC88653-BF52-469C-89BF-9DF606E0C18E}"/>
          </ac:spMkLst>
        </pc:spChg>
        <pc:spChg chg="add del mod">
          <ac:chgData name="Dubey, Abhishek" userId="fcebbf37-2e6b-4aaa-bd32-5ba1b6c49bdb" providerId="ADAL" clId="{36E00E97-A863-4505-A327-80FAE16F6F6C}" dt="2019-12-17T01:44:24.031" v="40" actId="478"/>
          <ac:spMkLst>
            <pc:docMk/>
            <pc:sldMk cId="3879965480" sldId="681"/>
            <ac:spMk id="19" creationId="{268990E7-EB01-4342-87F6-18C3559CB70A}"/>
          </ac:spMkLst>
        </pc:spChg>
        <pc:spChg chg="add del mod">
          <ac:chgData name="Dubey, Abhishek" userId="fcebbf37-2e6b-4aaa-bd32-5ba1b6c49bdb" providerId="ADAL" clId="{36E00E97-A863-4505-A327-80FAE16F6F6C}" dt="2019-12-17T01:44:24.031" v="40" actId="478"/>
          <ac:spMkLst>
            <pc:docMk/>
            <pc:sldMk cId="3879965480" sldId="681"/>
            <ac:spMk id="20" creationId="{0CA7FB0A-30C9-4341-9F3F-8669B83E80E9}"/>
          </ac:spMkLst>
        </pc:spChg>
        <pc:spChg chg="add del mod">
          <ac:chgData name="Dubey, Abhishek" userId="fcebbf37-2e6b-4aaa-bd32-5ba1b6c49bdb" providerId="ADAL" clId="{36E00E97-A863-4505-A327-80FAE16F6F6C}" dt="2019-12-17T01:44:24.031" v="40" actId="478"/>
          <ac:spMkLst>
            <pc:docMk/>
            <pc:sldMk cId="3879965480" sldId="681"/>
            <ac:spMk id="21" creationId="{34211D76-6F5D-4AAE-AE0C-0A466A08ACB0}"/>
          </ac:spMkLst>
        </pc:spChg>
        <pc:grpChg chg="del mod">
          <ac:chgData name="Dubey, Abhishek" userId="fcebbf37-2e6b-4aaa-bd32-5ba1b6c49bdb" providerId="ADAL" clId="{36E00E97-A863-4505-A327-80FAE16F6F6C}" dt="2019-12-17T01:44:24.031" v="40" actId="478"/>
          <ac:grpSpMkLst>
            <pc:docMk/>
            <pc:sldMk cId="3879965480" sldId="681"/>
            <ac:grpSpMk id="10" creationId="{00000000-0000-0000-0000-000000000000}"/>
          </ac:grpSpMkLst>
        </pc:grpChg>
        <pc:grpChg chg="del mod">
          <ac:chgData name="Dubey, Abhishek" userId="fcebbf37-2e6b-4aaa-bd32-5ba1b6c49bdb" providerId="ADAL" clId="{36E00E97-A863-4505-A327-80FAE16F6F6C}" dt="2019-12-17T01:44:24.031" v="40" actId="478"/>
          <ac:grpSpMkLst>
            <pc:docMk/>
            <pc:sldMk cId="3879965480" sldId="681"/>
            <ac:grpSpMk id="14" creationId="{00000000-0000-0000-0000-000000000000}"/>
          </ac:grpSpMkLst>
        </pc:grpChg>
        <pc:picChg chg="del mod">
          <ac:chgData name="Dubey, Abhishek" userId="fcebbf37-2e6b-4aaa-bd32-5ba1b6c49bdb" providerId="ADAL" clId="{36E00E97-A863-4505-A327-80FAE16F6F6C}" dt="2019-12-17T01:44:26.488" v="41" actId="478"/>
          <ac:picMkLst>
            <pc:docMk/>
            <pc:sldMk cId="3879965480" sldId="681"/>
            <ac:picMk id="7" creationId="{4F5B31D0-2B21-48B4-905D-223F6390B1D6}"/>
          </ac:picMkLst>
        </pc:picChg>
        <pc:picChg chg="add mod">
          <ac:chgData name="Dubey, Abhishek" userId="fcebbf37-2e6b-4aaa-bd32-5ba1b6c49bdb" providerId="ADAL" clId="{36E00E97-A863-4505-A327-80FAE16F6F6C}" dt="2019-12-17T01:43:39.415" v="35" actId="1076"/>
          <ac:picMkLst>
            <pc:docMk/>
            <pc:sldMk cId="3879965480" sldId="681"/>
            <ac:picMk id="12" creationId="{27E8597D-1CB5-44BF-A5F3-B476CF25E546}"/>
          </ac:picMkLst>
        </pc:picChg>
      </pc:sldChg>
      <pc:sldChg chg="delSp add">
        <pc:chgData name="Dubey, Abhishek" userId="fcebbf37-2e6b-4aaa-bd32-5ba1b6c49bdb" providerId="ADAL" clId="{36E00E97-A863-4505-A327-80FAE16F6F6C}" dt="2019-12-17T01:44:36.436" v="43" actId="478"/>
        <pc:sldMkLst>
          <pc:docMk/>
          <pc:sldMk cId="2992797095" sldId="682"/>
        </pc:sldMkLst>
        <pc:spChg chg="del topLvl">
          <ac:chgData name="Dubey, Abhishek" userId="fcebbf37-2e6b-4aaa-bd32-5ba1b6c49bdb" providerId="ADAL" clId="{36E00E97-A863-4505-A327-80FAE16F6F6C}" dt="2019-12-17T01:44:36.436" v="43" actId="478"/>
          <ac:spMkLst>
            <pc:docMk/>
            <pc:sldMk cId="2992797095" sldId="682"/>
            <ac:spMk id="13" creationId="{00000000-0000-0000-0000-000000000000}"/>
          </ac:spMkLst>
        </pc:spChg>
        <pc:spChg chg="del">
          <ac:chgData name="Dubey, Abhishek" userId="fcebbf37-2e6b-4aaa-bd32-5ba1b6c49bdb" providerId="ADAL" clId="{36E00E97-A863-4505-A327-80FAE16F6F6C}" dt="2019-12-17T01:44:32.330" v="42" actId="478"/>
          <ac:spMkLst>
            <pc:docMk/>
            <pc:sldMk cId="2992797095" sldId="682"/>
            <ac:spMk id="20" creationId="{0CA7FB0A-30C9-4341-9F3F-8669B83E80E9}"/>
          </ac:spMkLst>
        </pc:spChg>
        <pc:spChg chg="del">
          <ac:chgData name="Dubey, Abhishek" userId="fcebbf37-2e6b-4aaa-bd32-5ba1b6c49bdb" providerId="ADAL" clId="{36E00E97-A863-4505-A327-80FAE16F6F6C}" dt="2019-12-17T01:44:32.330" v="42" actId="478"/>
          <ac:spMkLst>
            <pc:docMk/>
            <pc:sldMk cId="2992797095" sldId="682"/>
            <ac:spMk id="21" creationId="{34211D76-6F5D-4AAE-AE0C-0A466A08ACB0}"/>
          </ac:spMkLst>
        </pc:spChg>
        <pc:grpChg chg="del">
          <ac:chgData name="Dubey, Abhishek" userId="fcebbf37-2e6b-4aaa-bd32-5ba1b6c49bdb" providerId="ADAL" clId="{36E00E97-A863-4505-A327-80FAE16F6F6C}" dt="2019-12-17T01:44:36.436" v="43" actId="478"/>
          <ac:grpSpMkLst>
            <pc:docMk/>
            <pc:sldMk cId="2992797095" sldId="682"/>
            <ac:grpSpMk id="10" creationId="{00000000-0000-0000-0000-000000000000}"/>
          </ac:grpSpMkLst>
        </pc:grpChg>
        <pc:grpChg chg="del">
          <ac:chgData name="Dubey, Abhishek" userId="fcebbf37-2e6b-4aaa-bd32-5ba1b6c49bdb" providerId="ADAL" clId="{36E00E97-A863-4505-A327-80FAE16F6F6C}" dt="2019-12-17T01:44:32.330" v="42" actId="478"/>
          <ac:grpSpMkLst>
            <pc:docMk/>
            <pc:sldMk cId="2992797095" sldId="682"/>
            <ac:grpSpMk id="14" creationId="{00000000-0000-0000-0000-000000000000}"/>
          </ac:grpSpMkLst>
        </pc:grpChg>
        <pc:picChg chg="del">
          <ac:chgData name="Dubey, Abhishek" userId="fcebbf37-2e6b-4aaa-bd32-5ba1b6c49bdb" providerId="ADAL" clId="{36E00E97-A863-4505-A327-80FAE16F6F6C}" dt="2019-12-17T01:44:32.330" v="42" actId="478"/>
          <ac:picMkLst>
            <pc:docMk/>
            <pc:sldMk cId="2992797095" sldId="682"/>
            <ac:picMk id="7" creationId="{4F5B31D0-2B21-48B4-905D-223F6390B1D6}"/>
          </ac:picMkLst>
        </pc:picChg>
        <pc:picChg chg="topLvl">
          <ac:chgData name="Dubey, Abhishek" userId="fcebbf37-2e6b-4aaa-bd32-5ba1b6c49bdb" providerId="ADAL" clId="{36E00E97-A863-4505-A327-80FAE16F6F6C}" dt="2019-12-17T01:44:36.436" v="43" actId="478"/>
          <ac:picMkLst>
            <pc:docMk/>
            <pc:sldMk cId="2992797095" sldId="682"/>
            <ac:picMk id="11" creationId="{00000000-0000-0000-0000-000000000000}"/>
          </ac:picMkLst>
        </pc:picChg>
      </pc:sldChg>
      <pc:sldChg chg="delSp add">
        <pc:chgData name="Dubey, Abhishek" userId="fcebbf37-2e6b-4aaa-bd32-5ba1b6c49bdb" providerId="ADAL" clId="{36E00E97-A863-4505-A327-80FAE16F6F6C}" dt="2019-12-17T01:44:45.152" v="46" actId="478"/>
        <pc:sldMkLst>
          <pc:docMk/>
          <pc:sldMk cId="4251659083" sldId="683"/>
        </pc:sldMkLst>
        <pc:spChg chg="del topLvl">
          <ac:chgData name="Dubey, Abhishek" userId="fcebbf37-2e6b-4aaa-bd32-5ba1b6c49bdb" providerId="ADAL" clId="{36E00E97-A863-4505-A327-80FAE16F6F6C}" dt="2019-12-17T01:44:42.732" v="45" actId="478"/>
          <ac:spMkLst>
            <pc:docMk/>
            <pc:sldMk cId="4251659083" sldId="683"/>
            <ac:spMk id="16" creationId="{00000000-0000-0000-0000-000000000000}"/>
          </ac:spMkLst>
        </pc:spChg>
        <pc:spChg chg="del">
          <ac:chgData name="Dubey, Abhishek" userId="fcebbf37-2e6b-4aaa-bd32-5ba1b6c49bdb" providerId="ADAL" clId="{36E00E97-A863-4505-A327-80FAE16F6F6C}" dt="2019-12-17T01:44:45.152" v="46" actId="478"/>
          <ac:spMkLst>
            <pc:docMk/>
            <pc:sldMk cId="4251659083" sldId="683"/>
            <ac:spMk id="21" creationId="{34211D76-6F5D-4AAE-AE0C-0A466A08ACB0}"/>
          </ac:spMkLst>
        </pc:spChg>
        <pc:grpChg chg="del">
          <ac:chgData name="Dubey, Abhishek" userId="fcebbf37-2e6b-4aaa-bd32-5ba1b6c49bdb" providerId="ADAL" clId="{36E00E97-A863-4505-A327-80FAE16F6F6C}" dt="2019-12-17T01:44:42.732" v="45" actId="478"/>
          <ac:grpSpMkLst>
            <pc:docMk/>
            <pc:sldMk cId="4251659083" sldId="683"/>
            <ac:grpSpMk id="14" creationId="{00000000-0000-0000-0000-000000000000}"/>
          </ac:grpSpMkLst>
        </pc:grpChg>
        <pc:picChg chg="del">
          <ac:chgData name="Dubey, Abhishek" userId="fcebbf37-2e6b-4aaa-bd32-5ba1b6c49bdb" providerId="ADAL" clId="{36E00E97-A863-4505-A327-80FAE16F6F6C}" dt="2019-12-17T01:44:39.784" v="44" actId="478"/>
          <ac:picMkLst>
            <pc:docMk/>
            <pc:sldMk cId="4251659083" sldId="683"/>
            <ac:picMk id="7" creationId="{4F5B31D0-2B21-48B4-905D-223F6390B1D6}"/>
          </ac:picMkLst>
        </pc:picChg>
        <pc:picChg chg="topLvl">
          <ac:chgData name="Dubey, Abhishek" userId="fcebbf37-2e6b-4aaa-bd32-5ba1b6c49bdb" providerId="ADAL" clId="{36E00E97-A863-4505-A327-80FAE16F6F6C}" dt="2019-12-17T01:44:42.732" v="45" actId="478"/>
          <ac:picMkLst>
            <pc:docMk/>
            <pc:sldMk cId="4251659083" sldId="683"/>
            <ac:picMk id="15" creationId="{00000000-0000-0000-0000-000000000000}"/>
          </ac:picMkLst>
        </pc:picChg>
      </pc:sldChg>
      <pc:sldChg chg="add">
        <pc:chgData name="Dubey, Abhishek" userId="fcebbf37-2e6b-4aaa-bd32-5ba1b6c49bdb" providerId="ADAL" clId="{36E00E97-A863-4505-A327-80FAE16F6F6C}" dt="2019-12-17T01:44:19.138" v="39"/>
        <pc:sldMkLst>
          <pc:docMk/>
          <pc:sldMk cId="1874865616" sldId="684"/>
        </pc:sldMkLst>
      </pc:sldChg>
      <pc:sldChg chg="modSp add">
        <pc:chgData name="Dubey, Abhishek" userId="fcebbf37-2e6b-4aaa-bd32-5ba1b6c49bdb" providerId="ADAL" clId="{36E00E97-A863-4505-A327-80FAE16F6F6C}" dt="2019-12-17T01:55:47.693" v="193" actId="14100"/>
        <pc:sldMkLst>
          <pc:docMk/>
          <pc:sldMk cId="2427526931" sldId="685"/>
        </pc:sldMkLst>
        <pc:spChg chg="mod">
          <ac:chgData name="Dubey, Abhishek" userId="fcebbf37-2e6b-4aaa-bd32-5ba1b6c49bdb" providerId="ADAL" clId="{36E00E97-A863-4505-A327-80FAE16F6F6C}" dt="2019-12-17T01:55:47.693" v="193" actId="14100"/>
          <ac:spMkLst>
            <pc:docMk/>
            <pc:sldMk cId="2427526931" sldId="685"/>
            <ac:spMk id="7" creationId="{1716B5DB-7FA5-42FE-850E-02F037D8C788}"/>
          </ac:spMkLst>
        </pc:spChg>
      </pc:sldChg>
      <pc:sldChg chg="modSp add">
        <pc:chgData name="Dubey, Abhishek" userId="fcebbf37-2e6b-4aaa-bd32-5ba1b6c49bdb" providerId="ADAL" clId="{36E00E97-A863-4505-A327-80FAE16F6F6C}" dt="2019-12-17T01:55:59.313" v="195" actId="14100"/>
        <pc:sldMkLst>
          <pc:docMk/>
          <pc:sldMk cId="2143057806" sldId="686"/>
        </pc:sldMkLst>
        <pc:spChg chg="mod">
          <ac:chgData name="Dubey, Abhishek" userId="fcebbf37-2e6b-4aaa-bd32-5ba1b6c49bdb" providerId="ADAL" clId="{36E00E97-A863-4505-A327-80FAE16F6F6C}" dt="2019-12-17T01:55:59.313" v="195" actId="14100"/>
          <ac:spMkLst>
            <pc:docMk/>
            <pc:sldMk cId="2143057806" sldId="686"/>
            <ac:spMk id="7" creationId="{1716B5DB-7FA5-42FE-850E-02F037D8C788}"/>
          </ac:spMkLst>
        </pc:spChg>
      </pc:sldChg>
      <pc:sldChg chg="delSp modSp add">
        <pc:chgData name="Dubey, Abhishek" userId="fcebbf37-2e6b-4aaa-bd32-5ba1b6c49bdb" providerId="ADAL" clId="{36E00E97-A863-4505-A327-80FAE16F6F6C}" dt="2019-12-17T01:56:15.787" v="198" actId="478"/>
        <pc:sldMkLst>
          <pc:docMk/>
          <pc:sldMk cId="2178081156" sldId="687"/>
        </pc:sldMkLst>
        <pc:spChg chg="del mod">
          <ac:chgData name="Dubey, Abhishek" userId="fcebbf37-2e6b-4aaa-bd32-5ba1b6c49bdb" providerId="ADAL" clId="{36E00E97-A863-4505-A327-80FAE16F6F6C}" dt="2019-12-17T01:56:15.787" v="198" actId="478"/>
          <ac:spMkLst>
            <pc:docMk/>
            <pc:sldMk cId="2178081156" sldId="687"/>
            <ac:spMk id="7" creationId="{1716B5DB-7FA5-42FE-850E-02F037D8C788}"/>
          </ac:spMkLst>
        </pc:spChg>
      </pc:sldChg>
    </pc:docChg>
  </pc:docChgLst>
  <pc:docChgLst>
    <pc:chgData name="Dubey, Abhishek" userId="fcebbf37-2e6b-4aaa-bd32-5ba1b6c49bdb" providerId="ADAL" clId="{441C0CE2-E4E2-47B7-ACD4-CE81607AC0DD}"/>
    <pc:docChg chg="custSel addSld delSld modSld">
      <pc:chgData name="Dubey, Abhishek" userId="fcebbf37-2e6b-4aaa-bd32-5ba1b6c49bdb" providerId="ADAL" clId="{441C0CE2-E4E2-47B7-ACD4-CE81607AC0DD}" dt="2019-12-17T00:41:22.639" v="311" actId="20577"/>
      <pc:docMkLst>
        <pc:docMk/>
      </pc:docMkLst>
      <pc:sldChg chg="modSp">
        <pc:chgData name="Dubey, Abhishek" userId="fcebbf37-2e6b-4aaa-bd32-5ba1b6c49bdb" providerId="ADAL" clId="{441C0CE2-E4E2-47B7-ACD4-CE81607AC0DD}" dt="2019-12-17T00:06:38.267" v="46" actId="20577"/>
        <pc:sldMkLst>
          <pc:docMk/>
          <pc:sldMk cId="3319928343" sldId="256"/>
        </pc:sldMkLst>
        <pc:spChg chg="mod">
          <ac:chgData name="Dubey, Abhishek" userId="fcebbf37-2e6b-4aaa-bd32-5ba1b6c49bdb" providerId="ADAL" clId="{441C0CE2-E4E2-47B7-ACD4-CE81607AC0DD}" dt="2019-12-17T00:06:38.267" v="46" actId="20577"/>
          <ac:spMkLst>
            <pc:docMk/>
            <pc:sldMk cId="3319928343" sldId="256"/>
            <ac:spMk id="3" creationId="{F55F4788-8B1F-4B05-97A6-73B3FD58512F}"/>
          </ac:spMkLst>
        </pc:spChg>
      </pc:sldChg>
      <pc:sldChg chg="del">
        <pc:chgData name="Dubey, Abhishek" userId="fcebbf37-2e6b-4aaa-bd32-5ba1b6c49bdb" providerId="ADAL" clId="{441C0CE2-E4E2-47B7-ACD4-CE81607AC0DD}" dt="2019-12-17T00:34:39.471" v="75" actId="2696"/>
        <pc:sldMkLst>
          <pc:docMk/>
          <pc:sldMk cId="1032111622" sldId="263"/>
        </pc:sldMkLst>
      </pc:sldChg>
      <pc:sldChg chg="del">
        <pc:chgData name="Dubey, Abhishek" userId="fcebbf37-2e6b-4aaa-bd32-5ba1b6c49bdb" providerId="ADAL" clId="{441C0CE2-E4E2-47B7-ACD4-CE81607AC0DD}" dt="2019-12-17T00:34:35.363" v="74" actId="2696"/>
        <pc:sldMkLst>
          <pc:docMk/>
          <pc:sldMk cId="2316854759" sldId="267"/>
        </pc:sldMkLst>
      </pc:sldChg>
      <pc:sldChg chg="addSp delSp modSp">
        <pc:chgData name="Dubey, Abhishek" userId="fcebbf37-2e6b-4aaa-bd32-5ba1b6c49bdb" providerId="ADAL" clId="{441C0CE2-E4E2-47B7-ACD4-CE81607AC0DD}" dt="2019-12-17T00:41:22.639" v="311" actId="20577"/>
        <pc:sldMkLst>
          <pc:docMk/>
          <pc:sldMk cId="3609710335" sldId="274"/>
        </pc:sldMkLst>
        <pc:spChg chg="add mod">
          <ac:chgData name="Dubey, Abhishek" userId="fcebbf37-2e6b-4aaa-bd32-5ba1b6c49bdb" providerId="ADAL" clId="{441C0CE2-E4E2-47B7-ACD4-CE81607AC0DD}" dt="2019-12-17T00:41:22.639" v="311" actId="20577"/>
          <ac:spMkLst>
            <pc:docMk/>
            <pc:sldMk cId="3609710335" sldId="274"/>
            <ac:spMk id="3" creationId="{10A3AE0C-CD15-4B1E-A24C-7DBC74E6B655}"/>
          </ac:spMkLst>
        </pc:spChg>
        <pc:spChg chg="del">
          <ac:chgData name="Dubey, Abhishek" userId="fcebbf37-2e6b-4aaa-bd32-5ba1b6c49bdb" providerId="ADAL" clId="{441C0CE2-E4E2-47B7-ACD4-CE81607AC0DD}" dt="2019-12-17T00:39:16.258" v="111" actId="478"/>
          <ac:spMkLst>
            <pc:docMk/>
            <pc:sldMk cId="3609710335" sldId="274"/>
            <ac:spMk id="13" creationId="{00000000-0000-0000-0000-000000000000}"/>
          </ac:spMkLst>
        </pc:spChg>
        <pc:spChg chg="del">
          <ac:chgData name="Dubey, Abhishek" userId="fcebbf37-2e6b-4aaa-bd32-5ba1b6c49bdb" providerId="ADAL" clId="{441C0CE2-E4E2-47B7-ACD4-CE81607AC0DD}" dt="2019-12-17T00:39:16.258" v="111" actId="478"/>
          <ac:spMkLst>
            <pc:docMk/>
            <pc:sldMk cId="3609710335" sldId="274"/>
            <ac:spMk id="14" creationId="{00000000-0000-0000-0000-000000000000}"/>
          </ac:spMkLst>
        </pc:spChg>
        <pc:spChg chg="del mod">
          <ac:chgData name="Dubey, Abhishek" userId="fcebbf37-2e6b-4aaa-bd32-5ba1b6c49bdb" providerId="ADAL" clId="{441C0CE2-E4E2-47B7-ACD4-CE81607AC0DD}" dt="2019-12-17T00:39:24.016" v="115" actId="478"/>
          <ac:spMkLst>
            <pc:docMk/>
            <pc:sldMk cId="3609710335" sldId="274"/>
            <ac:spMk id="17" creationId="{00000000-0000-0000-0000-000000000000}"/>
          </ac:spMkLst>
        </pc:spChg>
        <pc:spChg chg="del">
          <ac:chgData name="Dubey, Abhishek" userId="fcebbf37-2e6b-4aaa-bd32-5ba1b6c49bdb" providerId="ADAL" clId="{441C0CE2-E4E2-47B7-ACD4-CE81607AC0DD}" dt="2019-12-17T00:39:19.154" v="113" actId="478"/>
          <ac:spMkLst>
            <pc:docMk/>
            <pc:sldMk cId="3609710335" sldId="274"/>
            <ac:spMk id="18" creationId="{00000000-0000-0000-0000-000000000000}"/>
          </ac:spMkLst>
        </pc:spChg>
        <pc:spChg chg="del">
          <ac:chgData name="Dubey, Abhishek" userId="fcebbf37-2e6b-4aaa-bd32-5ba1b6c49bdb" providerId="ADAL" clId="{441C0CE2-E4E2-47B7-ACD4-CE81607AC0DD}" dt="2019-12-17T00:39:31.943" v="119" actId="478"/>
          <ac:spMkLst>
            <pc:docMk/>
            <pc:sldMk cId="3609710335" sldId="274"/>
            <ac:spMk id="19" creationId="{00000000-0000-0000-0000-000000000000}"/>
          </ac:spMkLst>
        </pc:spChg>
        <pc:spChg chg="del">
          <ac:chgData name="Dubey, Abhishek" userId="fcebbf37-2e6b-4aaa-bd32-5ba1b6c49bdb" providerId="ADAL" clId="{441C0CE2-E4E2-47B7-ACD4-CE81607AC0DD}" dt="2019-12-17T00:39:19.154" v="113" actId="478"/>
          <ac:spMkLst>
            <pc:docMk/>
            <pc:sldMk cId="3609710335" sldId="274"/>
            <ac:spMk id="20" creationId="{00000000-0000-0000-0000-000000000000}"/>
          </ac:spMkLst>
        </pc:spChg>
        <pc:picChg chg="del">
          <ac:chgData name="Dubey, Abhishek" userId="fcebbf37-2e6b-4aaa-bd32-5ba1b6c49bdb" providerId="ADAL" clId="{441C0CE2-E4E2-47B7-ACD4-CE81607AC0DD}" dt="2019-12-17T00:39:17.253" v="112" actId="478"/>
          <ac:picMkLst>
            <pc:docMk/>
            <pc:sldMk cId="3609710335" sldId="274"/>
            <ac:picMk id="4" creationId="{32B0AF40-7EAD-8249-88C6-CFFEE8558D5D}"/>
          </ac:picMkLst>
        </pc:picChg>
        <pc:picChg chg="mod">
          <ac:chgData name="Dubey, Abhishek" userId="fcebbf37-2e6b-4aaa-bd32-5ba1b6c49bdb" providerId="ADAL" clId="{441C0CE2-E4E2-47B7-ACD4-CE81607AC0DD}" dt="2019-12-17T00:39:38.427" v="123" actId="1076"/>
          <ac:picMkLst>
            <pc:docMk/>
            <pc:sldMk cId="3609710335" sldId="274"/>
            <ac:picMk id="5" creationId="{D975763B-75B8-7342-BE11-DCE41D7E050C}"/>
          </ac:picMkLst>
        </pc:picChg>
        <pc:picChg chg="mod">
          <ac:chgData name="Dubey, Abhishek" userId="fcebbf37-2e6b-4aaa-bd32-5ba1b6c49bdb" providerId="ADAL" clId="{441C0CE2-E4E2-47B7-ACD4-CE81607AC0DD}" dt="2019-12-17T00:39:45.177" v="125" actId="1076"/>
          <ac:picMkLst>
            <pc:docMk/>
            <pc:sldMk cId="3609710335" sldId="274"/>
            <ac:picMk id="6" creationId="{776127D8-697B-0C48-8312-0E17543363B9}"/>
          </ac:picMkLst>
        </pc:picChg>
        <pc:picChg chg="del">
          <ac:chgData name="Dubey, Abhishek" userId="fcebbf37-2e6b-4aaa-bd32-5ba1b6c49bdb" providerId="ADAL" clId="{441C0CE2-E4E2-47B7-ACD4-CE81607AC0DD}" dt="2019-12-17T00:39:19.154" v="113" actId="478"/>
          <ac:picMkLst>
            <pc:docMk/>
            <pc:sldMk cId="3609710335" sldId="274"/>
            <ac:picMk id="7" creationId="{9B86597B-8340-A54D-9FE4-E9DE52B72602}"/>
          </ac:picMkLst>
        </pc:picChg>
        <pc:picChg chg="del">
          <ac:chgData name="Dubey, Abhishek" userId="fcebbf37-2e6b-4aaa-bd32-5ba1b6c49bdb" providerId="ADAL" clId="{441C0CE2-E4E2-47B7-ACD4-CE81607AC0DD}" dt="2019-12-17T00:39:16.258" v="111" actId="478"/>
          <ac:picMkLst>
            <pc:docMk/>
            <pc:sldMk cId="3609710335" sldId="274"/>
            <ac:picMk id="8" creationId="{50B60FC9-84BA-4B47-BE46-22E5BFFB10F0}"/>
          </ac:picMkLst>
        </pc:picChg>
        <pc:picChg chg="del">
          <ac:chgData name="Dubey, Abhishek" userId="fcebbf37-2e6b-4aaa-bd32-5ba1b6c49bdb" providerId="ADAL" clId="{441C0CE2-E4E2-47B7-ACD4-CE81607AC0DD}" dt="2019-12-17T00:39:16.258" v="111" actId="478"/>
          <ac:picMkLst>
            <pc:docMk/>
            <pc:sldMk cId="3609710335" sldId="274"/>
            <ac:picMk id="9" creationId="{774F0756-9296-654F-B372-E40A308138D3}"/>
          </ac:picMkLst>
        </pc:picChg>
        <pc:picChg chg="del">
          <ac:chgData name="Dubey, Abhishek" userId="fcebbf37-2e6b-4aaa-bd32-5ba1b6c49bdb" providerId="ADAL" clId="{441C0CE2-E4E2-47B7-ACD4-CE81607AC0DD}" dt="2019-12-17T00:39:19.154" v="113" actId="478"/>
          <ac:picMkLst>
            <pc:docMk/>
            <pc:sldMk cId="3609710335" sldId="274"/>
            <ac:picMk id="10" creationId="{21E3DD05-725D-244D-9545-B31A69D8DF92}"/>
          </ac:picMkLst>
        </pc:picChg>
      </pc:sldChg>
      <pc:sldChg chg="del">
        <pc:chgData name="Dubey, Abhishek" userId="fcebbf37-2e6b-4aaa-bd32-5ba1b6c49bdb" providerId="ADAL" clId="{441C0CE2-E4E2-47B7-ACD4-CE81607AC0DD}" dt="2019-12-17T00:38:31.121" v="108" actId="2696"/>
        <pc:sldMkLst>
          <pc:docMk/>
          <pc:sldMk cId="2515661669" sldId="379"/>
        </pc:sldMkLst>
      </pc:sldChg>
      <pc:sldChg chg="del">
        <pc:chgData name="Dubey, Abhishek" userId="fcebbf37-2e6b-4aaa-bd32-5ba1b6c49bdb" providerId="ADAL" clId="{441C0CE2-E4E2-47B7-ACD4-CE81607AC0DD}" dt="2019-12-17T00:33:33.526" v="71" actId="2696"/>
        <pc:sldMkLst>
          <pc:docMk/>
          <pc:sldMk cId="3199465064" sldId="662"/>
        </pc:sldMkLst>
      </pc:sldChg>
      <pc:sldChg chg="del">
        <pc:chgData name="Dubey, Abhishek" userId="fcebbf37-2e6b-4aaa-bd32-5ba1b6c49bdb" providerId="ADAL" clId="{441C0CE2-E4E2-47B7-ACD4-CE81607AC0DD}" dt="2019-12-17T00:06:42.429" v="47" actId="2696"/>
        <pc:sldMkLst>
          <pc:docMk/>
          <pc:sldMk cId="2332313658" sldId="663"/>
        </pc:sldMkLst>
      </pc:sldChg>
      <pc:sldChg chg="addSp modSp modAnim">
        <pc:chgData name="Dubey, Abhishek" userId="fcebbf37-2e6b-4aaa-bd32-5ba1b6c49bdb" providerId="ADAL" clId="{441C0CE2-E4E2-47B7-ACD4-CE81607AC0DD}" dt="2019-12-17T00:08:52.013" v="70" actId="20577"/>
        <pc:sldMkLst>
          <pc:docMk/>
          <pc:sldMk cId="1487203951" sldId="666"/>
        </pc:sldMkLst>
        <pc:spChg chg="add mod">
          <ac:chgData name="Dubey, Abhishek" userId="fcebbf37-2e6b-4aaa-bd32-5ba1b6c49bdb" providerId="ADAL" clId="{441C0CE2-E4E2-47B7-ACD4-CE81607AC0DD}" dt="2019-12-17T00:08:33.560" v="63" actId="14100"/>
          <ac:spMkLst>
            <pc:docMk/>
            <pc:sldMk cId="1487203951" sldId="666"/>
            <ac:spMk id="6" creationId="{5FB046ED-5A57-4F71-86AB-3339EB995124}"/>
          </ac:spMkLst>
        </pc:spChg>
        <pc:spChg chg="mod">
          <ac:chgData name="Dubey, Abhishek" userId="fcebbf37-2e6b-4aaa-bd32-5ba1b6c49bdb" providerId="ADAL" clId="{441C0CE2-E4E2-47B7-ACD4-CE81607AC0DD}" dt="2019-12-17T00:08:52.013" v="70" actId="20577"/>
          <ac:spMkLst>
            <pc:docMk/>
            <pc:sldMk cId="1487203951" sldId="666"/>
            <ac:spMk id="14" creationId="{B4F1ECA2-5321-4484-B10F-195415B0D0B9}"/>
          </ac:spMkLst>
        </pc:spChg>
        <pc:picChg chg="add mod">
          <ac:chgData name="Dubey, Abhishek" userId="fcebbf37-2e6b-4aaa-bd32-5ba1b6c49bdb" providerId="ADAL" clId="{441C0CE2-E4E2-47B7-ACD4-CE81607AC0DD}" dt="2019-12-17T00:08:02.900" v="58" actId="1076"/>
          <ac:picMkLst>
            <pc:docMk/>
            <pc:sldMk cId="1487203951" sldId="666"/>
            <ac:picMk id="5" creationId="{C9BAB9AE-E3BE-4844-9216-CB78C32DB9C6}"/>
          </ac:picMkLst>
        </pc:picChg>
        <pc:picChg chg="mod modCrop">
          <ac:chgData name="Dubey, Abhishek" userId="fcebbf37-2e6b-4aaa-bd32-5ba1b6c49bdb" providerId="ADAL" clId="{441C0CE2-E4E2-47B7-ACD4-CE81607AC0DD}" dt="2019-12-17T00:08:12.350" v="60" actId="732"/>
          <ac:picMkLst>
            <pc:docMk/>
            <pc:sldMk cId="1487203951" sldId="666"/>
            <ac:picMk id="7" creationId="{2ADF22CD-77A6-4F1C-A123-DEE1BDBE005F}"/>
          </ac:picMkLst>
        </pc:picChg>
      </pc:sldChg>
      <pc:sldChg chg="del">
        <pc:chgData name="Dubey, Abhishek" userId="fcebbf37-2e6b-4aaa-bd32-5ba1b6c49bdb" providerId="ADAL" clId="{441C0CE2-E4E2-47B7-ACD4-CE81607AC0DD}" dt="2019-12-17T00:34:12.840" v="73" actId="2696"/>
        <pc:sldMkLst>
          <pc:docMk/>
          <pc:sldMk cId="3536163664" sldId="669"/>
        </pc:sldMkLst>
      </pc:sldChg>
      <pc:sldChg chg="modSp">
        <pc:chgData name="Dubey, Abhishek" userId="fcebbf37-2e6b-4aaa-bd32-5ba1b6c49bdb" providerId="ADAL" clId="{441C0CE2-E4E2-47B7-ACD4-CE81607AC0DD}" dt="2019-12-17T00:33:58.553" v="72" actId="313"/>
        <pc:sldMkLst>
          <pc:docMk/>
          <pc:sldMk cId="609933071" sldId="670"/>
        </pc:sldMkLst>
        <pc:spChg chg="mod">
          <ac:chgData name="Dubey, Abhishek" userId="fcebbf37-2e6b-4aaa-bd32-5ba1b6c49bdb" providerId="ADAL" clId="{441C0CE2-E4E2-47B7-ACD4-CE81607AC0DD}" dt="2019-12-17T00:33:58.553" v="72" actId="313"/>
          <ac:spMkLst>
            <pc:docMk/>
            <pc:sldMk cId="609933071" sldId="670"/>
            <ac:spMk id="6" creationId="{38F928F7-0B2F-4F30-80CF-AC34171AA327}"/>
          </ac:spMkLst>
        </pc:spChg>
      </pc:sldChg>
      <pc:sldChg chg="addSp modSp">
        <pc:chgData name="Dubey, Abhishek" userId="fcebbf37-2e6b-4aaa-bd32-5ba1b6c49bdb" providerId="ADAL" clId="{441C0CE2-E4E2-47B7-ACD4-CE81607AC0DD}" dt="2019-12-17T00:36:28.886" v="91" actId="1076"/>
        <pc:sldMkLst>
          <pc:docMk/>
          <pc:sldMk cId="3950138485" sldId="671"/>
        </pc:sldMkLst>
        <pc:spChg chg="mod">
          <ac:chgData name="Dubey, Abhishek" userId="fcebbf37-2e6b-4aaa-bd32-5ba1b6c49bdb" providerId="ADAL" clId="{441C0CE2-E4E2-47B7-ACD4-CE81607AC0DD}" dt="2019-12-17T00:35:59.321" v="84" actId="14100"/>
          <ac:spMkLst>
            <pc:docMk/>
            <pc:sldMk cId="3950138485" sldId="671"/>
            <ac:spMk id="3" creationId="{F0E72C9B-0C87-45FA-9853-5D01F5DBDF1D}"/>
          </ac:spMkLst>
        </pc:spChg>
        <pc:spChg chg="add mod">
          <ac:chgData name="Dubey, Abhishek" userId="fcebbf37-2e6b-4aaa-bd32-5ba1b6c49bdb" providerId="ADAL" clId="{441C0CE2-E4E2-47B7-ACD4-CE81607AC0DD}" dt="2019-12-17T00:36:28.886" v="91" actId="1076"/>
          <ac:spMkLst>
            <pc:docMk/>
            <pc:sldMk cId="3950138485" sldId="671"/>
            <ac:spMk id="5" creationId="{AF71F806-853B-4B49-B1E5-C6905A258AEA}"/>
          </ac:spMkLst>
        </pc:spChg>
        <pc:picChg chg="add mod">
          <ac:chgData name="Dubey, Abhishek" userId="fcebbf37-2e6b-4aaa-bd32-5ba1b6c49bdb" providerId="ADAL" clId="{441C0CE2-E4E2-47B7-ACD4-CE81607AC0DD}" dt="2019-12-17T00:36:24.762" v="90" actId="1076"/>
          <ac:picMkLst>
            <pc:docMk/>
            <pc:sldMk cId="3950138485" sldId="671"/>
            <ac:picMk id="4" creationId="{51BE8D44-4223-4DDD-BAEA-6EAA6CFAB25D}"/>
          </ac:picMkLst>
        </pc:picChg>
      </pc:sldChg>
      <pc:sldChg chg="del">
        <pc:chgData name="Dubey, Abhishek" userId="fcebbf37-2e6b-4aaa-bd32-5ba1b6c49bdb" providerId="ADAL" clId="{441C0CE2-E4E2-47B7-ACD4-CE81607AC0DD}" dt="2019-12-17T00:36:31.708" v="92" actId="2696"/>
        <pc:sldMkLst>
          <pc:docMk/>
          <pc:sldMk cId="1264343393" sldId="675"/>
        </pc:sldMkLst>
      </pc:sldChg>
      <pc:sldChg chg="del">
        <pc:chgData name="Dubey, Abhishek" userId="fcebbf37-2e6b-4aaa-bd32-5ba1b6c49bdb" providerId="ADAL" clId="{441C0CE2-E4E2-47B7-ACD4-CE81607AC0DD}" dt="2019-12-17T00:38:29.166" v="107" actId="2696"/>
        <pc:sldMkLst>
          <pc:docMk/>
          <pc:sldMk cId="1528665372" sldId="679"/>
        </pc:sldMkLst>
      </pc:sldChg>
      <pc:sldChg chg="addSp delSp modSp add">
        <pc:chgData name="Dubey, Abhishek" userId="fcebbf37-2e6b-4aaa-bd32-5ba1b6c49bdb" providerId="ADAL" clId="{441C0CE2-E4E2-47B7-ACD4-CE81607AC0DD}" dt="2019-12-17T00:38:23.891" v="106" actId="1076"/>
        <pc:sldMkLst>
          <pc:docMk/>
          <pc:sldMk cId="1167307807" sldId="680"/>
        </pc:sldMkLst>
        <pc:spChg chg="mod">
          <ac:chgData name="Dubey, Abhishek" userId="fcebbf37-2e6b-4aaa-bd32-5ba1b6c49bdb" providerId="ADAL" clId="{441C0CE2-E4E2-47B7-ACD4-CE81607AC0DD}" dt="2019-12-17T00:37:55.309" v="100" actId="14100"/>
          <ac:spMkLst>
            <pc:docMk/>
            <pc:sldMk cId="1167307807" sldId="680"/>
            <ac:spMk id="3" creationId="{F0E72C9B-0C87-45FA-9853-5D01F5DBDF1D}"/>
          </ac:spMkLst>
        </pc:spChg>
        <pc:spChg chg="del">
          <ac:chgData name="Dubey, Abhishek" userId="fcebbf37-2e6b-4aaa-bd32-5ba1b6c49bdb" providerId="ADAL" clId="{441C0CE2-E4E2-47B7-ACD4-CE81607AC0DD}" dt="2019-12-17T00:38:14.753" v="101" actId="478"/>
          <ac:spMkLst>
            <pc:docMk/>
            <pc:sldMk cId="1167307807" sldId="680"/>
            <ac:spMk id="5" creationId="{AF71F806-853B-4B49-B1E5-C6905A258AEA}"/>
          </ac:spMkLst>
        </pc:spChg>
        <pc:picChg chg="mod">
          <ac:chgData name="Dubey, Abhishek" userId="fcebbf37-2e6b-4aaa-bd32-5ba1b6c49bdb" providerId="ADAL" clId="{441C0CE2-E4E2-47B7-ACD4-CE81607AC0DD}" dt="2019-12-17T00:38:22.459" v="105" actId="1076"/>
          <ac:picMkLst>
            <pc:docMk/>
            <pc:sldMk cId="1167307807" sldId="680"/>
            <ac:picMk id="4" creationId="{51BE8D44-4223-4DDD-BAEA-6EAA6CFAB25D}"/>
          </ac:picMkLst>
        </pc:picChg>
        <pc:picChg chg="add mod">
          <ac:chgData name="Dubey, Abhishek" userId="fcebbf37-2e6b-4aaa-bd32-5ba1b6c49bdb" providerId="ADAL" clId="{441C0CE2-E4E2-47B7-ACD4-CE81607AC0DD}" dt="2019-12-17T00:38:23.891" v="106" actId="1076"/>
          <ac:picMkLst>
            <pc:docMk/>
            <pc:sldMk cId="1167307807" sldId="680"/>
            <ac:picMk id="6" creationId="{EC3D41DA-2CC2-47C5-BBA9-45E20784C257}"/>
          </ac:picMkLst>
        </pc:picChg>
      </pc:sldChg>
      <pc:sldChg chg="add del">
        <pc:chgData name="Dubey, Abhishek" userId="fcebbf37-2e6b-4aaa-bd32-5ba1b6c49bdb" providerId="ADAL" clId="{441C0CE2-E4E2-47B7-ACD4-CE81607AC0DD}" dt="2019-12-17T00:39:10.820" v="110"/>
        <pc:sldMkLst>
          <pc:docMk/>
          <pc:sldMk cId="2296745264" sldId="6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CB36E-6062-431D-B904-E2C6750BF802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0C068-5693-4512-8054-E21918860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Given the widespread applicability and pervasiveness of CPS around us, it is very important to ensure that we make it resilient.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8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Given the widespread applicability and pervasiveness of CPS around us, it is very important to ensure that we make it resilient.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04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Given the widespread applicability and pervasiveness of CPS around us, it is very important to ensure that we make it resilient.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59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Given the widespread applicability and pervasiveness of CPS around us, it is very important to ensure that we make it resilient.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C1D8-2148-4CCC-AD0F-B34CA776C0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6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3300" cy="3422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We’re generating a lot of data now. It’s one thing to just store it. It’s another thing to be able to try to make sense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D6613-94AA-4BD2-B35F-DF243BA31A49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38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3300" cy="3422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D6613-94AA-4BD2-B35F-DF243BA31A4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75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3300" cy="3422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D6613-94AA-4BD2-B35F-DF243BA31A4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22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C3D62B-C1E9-3E4D-BD97-D5773F62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BE694-5112-F54B-B82F-F128BD1E6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CB5AE-481E-FC4B-9109-E559581E1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C6D6A9-AB01-BC42-9D18-CBA32EE4B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6BFCA-29EE-A741-B8F0-860617A93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083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0">
            <a:extLst>
              <a:ext uri="{FF2B5EF4-FFF2-40B4-BE49-F238E27FC236}">
                <a16:creationId xmlns:a16="http://schemas.microsoft.com/office/drawing/2014/main" id="{3B63E974-9B9A-924D-A440-A375CDEA7F9E}"/>
              </a:ext>
            </a:extLst>
          </p:cNvPr>
          <p:cNvSpPr/>
          <p:nvPr/>
        </p:nvSpPr>
        <p:spPr>
          <a:xfrm>
            <a:off x="-11576" y="728520"/>
            <a:ext cx="773113" cy="6141055"/>
          </a:xfrm>
          <a:custGeom>
            <a:avLst/>
            <a:gdLst/>
            <a:ahLst/>
            <a:cxnLst/>
            <a:rect l="l" t="t" r="r" b="b"/>
            <a:pathLst>
              <a:path w="1035050" h="8789670">
                <a:moveTo>
                  <a:pt x="1034473" y="0"/>
                </a:moveTo>
                <a:lnTo>
                  <a:pt x="0" y="0"/>
                </a:lnTo>
                <a:lnTo>
                  <a:pt x="0" y="8789639"/>
                </a:lnTo>
                <a:lnTo>
                  <a:pt x="371321" y="8789639"/>
                </a:lnTo>
                <a:lnTo>
                  <a:pt x="1034473" y="7641043"/>
                </a:lnTo>
                <a:lnTo>
                  <a:pt x="1034473" y="0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5980E139-6820-4D4E-8A33-78F8A7E726E8}"/>
              </a:ext>
            </a:extLst>
          </p:cNvPr>
          <p:cNvSpPr txBox="1">
            <a:spLocks/>
          </p:cNvSpPr>
          <p:nvPr/>
        </p:nvSpPr>
        <p:spPr>
          <a:xfrm>
            <a:off x="8854441" y="6478606"/>
            <a:ext cx="2813028" cy="250008"/>
          </a:xfrm>
          <a:prstGeom prst="rect">
            <a:avLst/>
          </a:prstGeom>
        </p:spPr>
        <p:txBody>
          <a:bodyPr vert="horz" wrap="square" lIns="0" tIns="3750" rIns="0" bIns="0" rtlCol="0">
            <a:spAutoFit/>
          </a:bodyPr>
          <a:lstStyle>
            <a:defPPr>
              <a:defRPr lang="en-US"/>
            </a:defPPr>
            <a:lvl1pPr marL="0" algn="l" defTabSz="450068" rtl="0" eaLnBrk="1" latinLnBrk="0" hangingPunct="1">
              <a:defRPr sz="591" b="0" i="0" kern="1200">
                <a:solidFill>
                  <a:srgbClr val="203467"/>
                </a:solidFill>
                <a:latin typeface="Lucida Grande"/>
                <a:ea typeface="+mn-ea"/>
                <a:cs typeface="Lucida Grande"/>
              </a:defRPr>
            </a:lvl1pPr>
            <a:lvl2pPr marL="225034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068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102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135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5169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0203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75237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0271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2500">
              <a:spcBef>
                <a:spcPts val="30"/>
              </a:spcBef>
            </a:pPr>
            <a:r>
              <a:rPr lang="en-GB" sz="800" spc="-2" dirty="0">
                <a:solidFill>
                  <a:schemeClr val="accent1"/>
                </a:solidFill>
                <a:latin typeface="Lucida Sans Regular"/>
              </a:rPr>
              <a:t>Copyright </a:t>
            </a:r>
            <a:r>
              <a:rPr lang="en-GB" sz="800" dirty="0">
                <a:solidFill>
                  <a:schemeClr val="accent1"/>
                </a:solidFill>
                <a:latin typeface="Lucida Sans Regular"/>
              </a:rPr>
              <a:t>©2018 OMNETRIC. All </a:t>
            </a:r>
            <a:r>
              <a:rPr lang="en-GB" sz="800" spc="-2" dirty="0">
                <a:solidFill>
                  <a:schemeClr val="accent1"/>
                </a:solidFill>
                <a:latin typeface="Lucida Sans Regular"/>
              </a:rPr>
              <a:t>rights reserved.  </a:t>
            </a:r>
            <a:r>
              <a:rPr lang="en-GB" sz="800" dirty="0">
                <a:solidFill>
                  <a:schemeClr val="accent1"/>
                </a:solidFill>
                <a:latin typeface="Lucida Sans Regular"/>
              </a:rPr>
              <a:t>OMNETRIC </a:t>
            </a:r>
            <a:r>
              <a:rPr lang="en-GB" sz="800" spc="-5" dirty="0">
                <a:solidFill>
                  <a:schemeClr val="accent1"/>
                </a:solidFill>
                <a:latin typeface="Lucida Sans Regular"/>
              </a:rPr>
              <a:t>Group </a:t>
            </a:r>
            <a:r>
              <a:rPr lang="en-GB" sz="800" spc="-2" dirty="0">
                <a:solidFill>
                  <a:schemeClr val="accent1"/>
                </a:solidFill>
                <a:latin typeface="Lucida Sans Regular"/>
              </a:rPr>
              <a:t>Unrestricted Information.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BBC30-63A4-7D40-8512-8B67951300D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066613" y="1713053"/>
            <a:ext cx="10322112" cy="427105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>
              <a:buFont typeface="Wingdings 3" panose="05040102010807070707" pitchFamily="18" charset="2"/>
              <a:buChar char=""/>
              <a:defRPr sz="1600">
                <a:solidFill>
                  <a:srgbClr val="002F6B"/>
                </a:solidFill>
              </a:defRPr>
            </a:lvl1pPr>
            <a:lvl2pPr marL="798513" indent="-342900">
              <a:lnSpc>
                <a:spcPts val="2000"/>
              </a:lnSpc>
              <a:buFont typeface="Wingdings" panose="05000000000000000000" pitchFamily="2" charset="2"/>
              <a:buChar char="§"/>
              <a:defRPr sz="1600">
                <a:solidFill>
                  <a:srgbClr val="002F6B"/>
                </a:solidFill>
              </a:defRPr>
            </a:lvl2pPr>
            <a:lvl3pPr marL="1087438" indent="-292100">
              <a:lnSpc>
                <a:spcPts val="2000"/>
              </a:lnSpc>
              <a:buFont typeface="Wingdings 3" panose="05040102010807070707" pitchFamily="18" charset="2"/>
              <a:buChar char=""/>
              <a:defRPr sz="1600">
                <a:solidFill>
                  <a:srgbClr val="002F6B"/>
                </a:solidFill>
              </a:defRPr>
            </a:lvl3pPr>
            <a:lvl4pPr marL="1377950" indent="-228600">
              <a:lnSpc>
                <a:spcPts val="2000"/>
              </a:lnSpc>
              <a:defRPr sz="1600">
                <a:solidFill>
                  <a:srgbClr val="002F6B"/>
                </a:solidFill>
              </a:defRPr>
            </a:lvl4pPr>
          </a:lstStyle>
          <a:p>
            <a:pPr lvl="0"/>
            <a:r>
              <a:rPr lang="en-US" dirty="0"/>
              <a:t>Click to add content/bullets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063625" y="1146175"/>
            <a:ext cx="10325100" cy="531813"/>
          </a:xfrm>
        </p:spPr>
        <p:txBody>
          <a:bodyPr/>
          <a:lstStyle>
            <a:lvl1pPr marL="0" indent="0">
              <a:buNone/>
              <a:defRPr b="1">
                <a:solidFill>
                  <a:srgbClr val="002F6B"/>
                </a:solidFill>
              </a:defRPr>
            </a:lvl1pPr>
          </a:lstStyle>
          <a:p>
            <a:pPr lvl="0"/>
            <a:r>
              <a:rPr lang="en-US" noProof="0" dirty="0"/>
              <a:t>Click to add subtitle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E189C-08AC-CD41-A3C0-56E33B39E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2824" y="209185"/>
            <a:ext cx="1636777" cy="365760"/>
          </a:xfrm>
          <a:prstGeom prst="rect">
            <a:avLst/>
          </a:prstGeom>
        </p:spPr>
      </p:pic>
      <p:sp>
        <p:nvSpPr>
          <p:cNvPr id="17" name="object 7">
            <a:extLst>
              <a:ext uri="{FF2B5EF4-FFF2-40B4-BE49-F238E27FC236}">
                <a16:creationId xmlns:a16="http://schemas.microsoft.com/office/drawing/2014/main" id="{7D8E420F-B713-294A-B4C8-38EC38459CA2}"/>
              </a:ext>
            </a:extLst>
          </p:cNvPr>
          <p:cNvSpPr/>
          <p:nvPr/>
        </p:nvSpPr>
        <p:spPr>
          <a:xfrm>
            <a:off x="-11576" y="-12749"/>
            <a:ext cx="9818575" cy="1005840"/>
          </a:xfrm>
          <a:custGeom>
            <a:avLst/>
            <a:gdLst/>
            <a:ahLst/>
            <a:cxnLst/>
            <a:rect l="l" t="t" r="r" b="b"/>
            <a:pathLst>
              <a:path w="18170525" h="1882139">
                <a:moveTo>
                  <a:pt x="18170165" y="0"/>
                </a:moveTo>
                <a:lnTo>
                  <a:pt x="0" y="0"/>
                </a:lnTo>
                <a:lnTo>
                  <a:pt x="0" y="1881872"/>
                </a:lnTo>
                <a:lnTo>
                  <a:pt x="16996987" y="1881872"/>
                </a:lnTo>
                <a:lnTo>
                  <a:pt x="18170165" y="0"/>
                </a:lnTo>
                <a:close/>
              </a:path>
            </a:pathLst>
          </a:custGeom>
          <a:solidFill>
            <a:srgbClr val="203467"/>
          </a:solidFill>
          <a:ln>
            <a:noFill/>
          </a:ln>
        </p:spPr>
        <p:txBody>
          <a:bodyPr wrap="square" lIns="0" tIns="0" rIns="0" bIns="0" rtlCol="0"/>
          <a:lstStyle/>
          <a:p>
            <a:endParaRPr sz="4000" dirty="0">
              <a:latin typeface="Lucida Sans Regula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CFBA78-ED16-494F-8FEA-73EB5DF695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07" y="274965"/>
            <a:ext cx="1636777" cy="365760"/>
          </a:xfrm>
          <a:prstGeom prst="rect">
            <a:avLst/>
          </a:prstGeom>
        </p:spPr>
      </p:pic>
      <p:sp>
        <p:nvSpPr>
          <p:cNvPr id="19" name="Titel 10">
            <a:extLst>
              <a:ext uri="{FF2B5EF4-FFF2-40B4-BE49-F238E27FC236}">
                <a16:creationId xmlns:a16="http://schemas.microsoft.com/office/drawing/2014/main" id="{822B7DB4-085F-CA4B-8756-23376A6A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113" y="626"/>
            <a:ext cx="8521358" cy="976311"/>
          </a:xfrm>
        </p:spPr>
        <p:txBody>
          <a:bodyPr bIns="91440" anchor="b" anchorCtr="0"/>
          <a:lstStyle>
            <a:lvl1pPr>
              <a:defRPr sz="3200"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20" name="Group 33"/>
          <p:cNvGrpSpPr>
            <a:grpSpLocks noChangeAspect="1"/>
          </p:cNvGrpSpPr>
          <p:nvPr/>
        </p:nvGrpSpPr>
        <p:grpSpPr bwMode="gray">
          <a:xfrm>
            <a:off x="9796781" y="13829"/>
            <a:ext cx="1985141" cy="885030"/>
            <a:chOff x="6019" y="204"/>
            <a:chExt cx="1360" cy="576"/>
          </a:xfrm>
        </p:grpSpPr>
        <p:sp>
          <p:nvSpPr>
            <p:cNvPr id="21" name="AutoShape 32"/>
            <p:cNvSpPr>
              <a:spLocks noChangeAspect="1" noChangeArrowheads="1" noTextEdit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Rectangle 34"/>
            <p:cNvSpPr>
              <a:spLocks noChangeArrowheads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8" name="Freeform 40"/>
            <p:cNvSpPr>
              <a:spLocks/>
            </p:cNvSpPr>
            <p:nvPr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Freeform 41"/>
            <p:cNvSpPr>
              <a:spLocks/>
            </p:cNvSpPr>
            <p:nvPr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46"/>
            <p:cNvSpPr>
              <a:spLocks/>
            </p:cNvSpPr>
            <p:nvPr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47"/>
            <p:cNvSpPr>
              <a:spLocks/>
            </p:cNvSpPr>
            <p:nvPr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8"/>
            <p:cNvSpPr>
              <a:spLocks/>
            </p:cNvSpPr>
            <p:nvPr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9"/>
            <p:cNvSpPr>
              <a:spLocks/>
            </p:cNvSpPr>
            <p:nvPr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50"/>
            <p:cNvSpPr>
              <a:spLocks/>
            </p:cNvSpPr>
            <p:nvPr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51"/>
            <p:cNvSpPr>
              <a:spLocks/>
            </p:cNvSpPr>
            <p:nvPr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52"/>
            <p:cNvSpPr>
              <a:spLocks/>
            </p:cNvSpPr>
            <p:nvPr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53"/>
            <p:cNvSpPr>
              <a:spLocks/>
            </p:cNvSpPr>
            <p:nvPr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54"/>
            <p:cNvSpPr>
              <a:spLocks/>
            </p:cNvSpPr>
            <p:nvPr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55"/>
            <p:cNvSpPr>
              <a:spLocks/>
            </p:cNvSpPr>
            <p:nvPr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56"/>
            <p:cNvSpPr>
              <a:spLocks/>
            </p:cNvSpPr>
            <p:nvPr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57"/>
            <p:cNvSpPr>
              <a:spLocks/>
            </p:cNvSpPr>
            <p:nvPr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8"/>
            <p:cNvSpPr>
              <a:spLocks/>
            </p:cNvSpPr>
            <p:nvPr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9"/>
            <p:cNvSpPr>
              <a:spLocks/>
            </p:cNvSpPr>
            <p:nvPr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083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5">
            <a:extLst>
              <a:ext uri="{FF2B5EF4-FFF2-40B4-BE49-F238E27FC236}">
                <a16:creationId xmlns:a16="http://schemas.microsoft.com/office/drawing/2014/main" id="{5980E139-6820-4D4E-8A33-78F8A7E726E8}"/>
              </a:ext>
            </a:extLst>
          </p:cNvPr>
          <p:cNvSpPr txBox="1">
            <a:spLocks/>
          </p:cNvSpPr>
          <p:nvPr/>
        </p:nvSpPr>
        <p:spPr>
          <a:xfrm>
            <a:off x="8854441" y="6478606"/>
            <a:ext cx="2813028" cy="250008"/>
          </a:xfrm>
          <a:prstGeom prst="rect">
            <a:avLst/>
          </a:prstGeom>
        </p:spPr>
        <p:txBody>
          <a:bodyPr vert="horz" wrap="square" lIns="0" tIns="3750" rIns="0" bIns="0" rtlCol="0">
            <a:spAutoFit/>
          </a:bodyPr>
          <a:lstStyle>
            <a:defPPr>
              <a:defRPr lang="en-US"/>
            </a:defPPr>
            <a:lvl1pPr marL="0" algn="l" defTabSz="450068" rtl="0" eaLnBrk="1" latinLnBrk="0" hangingPunct="1">
              <a:defRPr sz="591" b="0" i="0" kern="1200">
                <a:solidFill>
                  <a:srgbClr val="203467"/>
                </a:solidFill>
                <a:latin typeface="Lucida Grande"/>
                <a:ea typeface="+mn-ea"/>
                <a:cs typeface="Lucida Grande"/>
              </a:defRPr>
            </a:lvl1pPr>
            <a:lvl2pPr marL="225034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0068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5102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135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5169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0203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75237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0271" algn="l" defTabSz="450068" rtl="0" eaLnBrk="1" latinLnBrk="0" hangingPunct="1">
              <a:defRPr sz="8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2500">
              <a:spcBef>
                <a:spcPts val="30"/>
              </a:spcBef>
            </a:pPr>
            <a:r>
              <a:rPr lang="en-GB" sz="800" spc="-2" dirty="0">
                <a:solidFill>
                  <a:schemeClr val="accent1"/>
                </a:solidFill>
                <a:latin typeface="Lucida Sans Regular"/>
              </a:rPr>
              <a:t>Copyright </a:t>
            </a:r>
            <a:r>
              <a:rPr lang="en-GB" sz="800" dirty="0">
                <a:solidFill>
                  <a:schemeClr val="accent1"/>
                </a:solidFill>
                <a:latin typeface="Lucida Sans Regular"/>
              </a:rPr>
              <a:t>©2018 OMNETRIC. All </a:t>
            </a:r>
            <a:r>
              <a:rPr lang="en-GB" sz="800" spc="-2" dirty="0">
                <a:solidFill>
                  <a:schemeClr val="accent1"/>
                </a:solidFill>
                <a:latin typeface="Lucida Sans Regular"/>
              </a:rPr>
              <a:t>rights reserved.  </a:t>
            </a:r>
            <a:r>
              <a:rPr lang="en-GB" sz="800" dirty="0">
                <a:solidFill>
                  <a:schemeClr val="accent1"/>
                </a:solidFill>
                <a:latin typeface="Lucida Sans Regular"/>
              </a:rPr>
              <a:t>OMNETRIC </a:t>
            </a:r>
            <a:r>
              <a:rPr lang="en-GB" sz="800" spc="-5" dirty="0">
                <a:solidFill>
                  <a:schemeClr val="accent1"/>
                </a:solidFill>
                <a:latin typeface="Lucida Sans Regular"/>
              </a:rPr>
              <a:t>Group </a:t>
            </a:r>
            <a:r>
              <a:rPr lang="en-GB" sz="800" spc="-2" dirty="0">
                <a:solidFill>
                  <a:schemeClr val="accent1"/>
                </a:solidFill>
                <a:latin typeface="Lucida Sans Regular"/>
              </a:rPr>
              <a:t>Unrestricted Information.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BBC30-63A4-7D40-8512-8B67951300D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066613" y="1713053"/>
            <a:ext cx="10322112" cy="427105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>
              <a:buFont typeface="Wingdings 3" panose="05040102010807070707" pitchFamily="18" charset="2"/>
              <a:buChar char=""/>
              <a:defRPr sz="1600">
                <a:solidFill>
                  <a:srgbClr val="002F6B"/>
                </a:solidFill>
              </a:defRPr>
            </a:lvl1pPr>
            <a:lvl2pPr marL="798513" indent="-342900">
              <a:lnSpc>
                <a:spcPts val="2000"/>
              </a:lnSpc>
              <a:buFont typeface="Wingdings" panose="05000000000000000000" pitchFamily="2" charset="2"/>
              <a:buChar char="§"/>
              <a:defRPr sz="1600">
                <a:solidFill>
                  <a:srgbClr val="002F6B"/>
                </a:solidFill>
              </a:defRPr>
            </a:lvl2pPr>
            <a:lvl3pPr marL="1087438" indent="-292100">
              <a:lnSpc>
                <a:spcPts val="2000"/>
              </a:lnSpc>
              <a:buFont typeface="Wingdings 3" panose="05040102010807070707" pitchFamily="18" charset="2"/>
              <a:buChar char=""/>
              <a:defRPr sz="1600">
                <a:solidFill>
                  <a:srgbClr val="002F6B"/>
                </a:solidFill>
              </a:defRPr>
            </a:lvl3pPr>
            <a:lvl4pPr marL="1377950" indent="-228600">
              <a:lnSpc>
                <a:spcPts val="2000"/>
              </a:lnSpc>
              <a:defRPr sz="1600">
                <a:solidFill>
                  <a:srgbClr val="002F6B"/>
                </a:solidFill>
              </a:defRPr>
            </a:lvl4pPr>
          </a:lstStyle>
          <a:p>
            <a:pPr lvl="0"/>
            <a:r>
              <a:rPr lang="en-US" dirty="0"/>
              <a:t>Click to add content/bullets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063625" y="1146175"/>
            <a:ext cx="10325100" cy="531813"/>
          </a:xfrm>
        </p:spPr>
        <p:txBody>
          <a:bodyPr/>
          <a:lstStyle>
            <a:lvl1pPr marL="0" indent="0">
              <a:buNone/>
              <a:defRPr b="1">
                <a:solidFill>
                  <a:srgbClr val="002F6B"/>
                </a:solidFill>
              </a:defRPr>
            </a:lvl1pPr>
          </a:lstStyle>
          <a:p>
            <a:pPr lvl="0"/>
            <a:r>
              <a:rPr lang="en-US" noProof="0" dirty="0"/>
              <a:t>Click to add subtitle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1E189C-08AC-CD41-A3C0-56E33B39E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2824" y="209185"/>
            <a:ext cx="1636777" cy="365760"/>
          </a:xfrm>
          <a:prstGeom prst="rect">
            <a:avLst/>
          </a:prstGeom>
        </p:spPr>
      </p:pic>
      <p:sp>
        <p:nvSpPr>
          <p:cNvPr id="15" name="object 7">
            <a:extLst>
              <a:ext uri="{FF2B5EF4-FFF2-40B4-BE49-F238E27FC236}">
                <a16:creationId xmlns:a16="http://schemas.microsoft.com/office/drawing/2014/main" id="{7D8E420F-B713-294A-B4C8-38EC38459CA2}"/>
              </a:ext>
            </a:extLst>
          </p:cNvPr>
          <p:cNvSpPr/>
          <p:nvPr/>
        </p:nvSpPr>
        <p:spPr>
          <a:xfrm>
            <a:off x="-11576" y="-12749"/>
            <a:ext cx="9818575" cy="1005840"/>
          </a:xfrm>
          <a:custGeom>
            <a:avLst/>
            <a:gdLst/>
            <a:ahLst/>
            <a:cxnLst/>
            <a:rect l="l" t="t" r="r" b="b"/>
            <a:pathLst>
              <a:path w="18170525" h="1882139">
                <a:moveTo>
                  <a:pt x="18170165" y="0"/>
                </a:moveTo>
                <a:lnTo>
                  <a:pt x="0" y="0"/>
                </a:lnTo>
                <a:lnTo>
                  <a:pt x="0" y="1881872"/>
                </a:lnTo>
                <a:lnTo>
                  <a:pt x="16996987" y="1881872"/>
                </a:lnTo>
                <a:lnTo>
                  <a:pt x="18170165" y="0"/>
                </a:lnTo>
                <a:close/>
              </a:path>
            </a:pathLst>
          </a:custGeom>
          <a:solidFill>
            <a:srgbClr val="203467"/>
          </a:solidFill>
          <a:ln>
            <a:noFill/>
          </a:ln>
        </p:spPr>
        <p:txBody>
          <a:bodyPr wrap="square" lIns="0" tIns="0" rIns="0" bIns="0" rtlCol="0"/>
          <a:lstStyle/>
          <a:p>
            <a:endParaRPr sz="4000" dirty="0">
              <a:latin typeface="Lucida Sans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CFBA78-ED16-494F-8FEA-73EB5DF695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07" y="274965"/>
            <a:ext cx="1636777" cy="365760"/>
          </a:xfrm>
          <a:prstGeom prst="rect">
            <a:avLst/>
          </a:prstGeom>
        </p:spPr>
      </p:pic>
      <p:sp>
        <p:nvSpPr>
          <p:cNvPr id="17" name="Titel 10">
            <a:extLst>
              <a:ext uri="{FF2B5EF4-FFF2-40B4-BE49-F238E27FC236}">
                <a16:creationId xmlns:a16="http://schemas.microsoft.com/office/drawing/2014/main" id="{822B7DB4-085F-CA4B-8756-23376A6A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3113" y="626"/>
            <a:ext cx="8521358" cy="976311"/>
          </a:xfrm>
        </p:spPr>
        <p:txBody>
          <a:bodyPr bIns="91440" anchor="b" anchorCtr="0"/>
          <a:lstStyle>
            <a:lvl1pPr>
              <a:defRPr sz="3200"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18" name="Group 33"/>
          <p:cNvGrpSpPr>
            <a:grpSpLocks noChangeAspect="1"/>
          </p:cNvGrpSpPr>
          <p:nvPr/>
        </p:nvGrpSpPr>
        <p:grpSpPr bwMode="gray">
          <a:xfrm>
            <a:off x="9796781" y="13829"/>
            <a:ext cx="1985141" cy="885030"/>
            <a:chOff x="6019" y="204"/>
            <a:chExt cx="1360" cy="576"/>
          </a:xfrm>
        </p:grpSpPr>
        <p:sp>
          <p:nvSpPr>
            <p:cNvPr id="19" name="AutoShape 32"/>
            <p:cNvSpPr>
              <a:spLocks noChangeAspect="1" noChangeArrowheads="1" noTextEdit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Rectangle 34"/>
            <p:cNvSpPr>
              <a:spLocks noChangeArrowheads="1"/>
            </p:cNvSpPr>
            <p:nvPr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39"/>
            <p:cNvSpPr>
              <a:spLocks/>
            </p:cNvSpPr>
            <p:nvPr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40"/>
            <p:cNvSpPr>
              <a:spLocks/>
            </p:cNvSpPr>
            <p:nvPr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8" name="Freeform 42"/>
            <p:cNvSpPr>
              <a:spLocks/>
            </p:cNvSpPr>
            <p:nvPr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Freeform 43"/>
            <p:cNvSpPr>
              <a:spLocks/>
            </p:cNvSpPr>
            <p:nvPr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44"/>
            <p:cNvSpPr>
              <a:spLocks/>
            </p:cNvSpPr>
            <p:nvPr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45"/>
            <p:cNvSpPr>
              <a:spLocks/>
            </p:cNvSpPr>
            <p:nvPr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49"/>
            <p:cNvSpPr>
              <a:spLocks/>
            </p:cNvSpPr>
            <p:nvPr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50"/>
            <p:cNvSpPr>
              <a:spLocks/>
            </p:cNvSpPr>
            <p:nvPr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51"/>
            <p:cNvSpPr>
              <a:spLocks/>
            </p:cNvSpPr>
            <p:nvPr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52"/>
            <p:cNvSpPr>
              <a:spLocks/>
            </p:cNvSpPr>
            <p:nvPr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53"/>
            <p:cNvSpPr>
              <a:spLocks/>
            </p:cNvSpPr>
            <p:nvPr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56"/>
            <p:cNvSpPr>
              <a:spLocks/>
            </p:cNvSpPr>
            <p:nvPr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57"/>
            <p:cNvSpPr>
              <a:spLocks/>
            </p:cNvSpPr>
            <p:nvPr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58"/>
            <p:cNvSpPr>
              <a:spLocks/>
            </p:cNvSpPr>
            <p:nvPr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59"/>
            <p:cNvSpPr>
              <a:spLocks/>
            </p:cNvSpPr>
            <p:nvPr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3311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02/13/2018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VRA SCC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86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5761"/>
            <a:ext cx="11988800" cy="1329595"/>
          </a:xfrm>
        </p:spPr>
        <p:txBody>
          <a:bodyPr vert="horz" wrap="square" lIns="0" tIns="0" rIns="0" bIns="0" rtlCol="0" anchor="ctr">
            <a:spAutoFit/>
          </a:bodyPr>
          <a:lstStyle>
            <a:lvl1pPr algn="l">
              <a:lnSpc>
                <a:spcPct val="80000"/>
              </a:lnSpc>
              <a:defRPr lang="en-US" sz="5400" dirty="0">
                <a:solidFill>
                  <a:srgbClr val="4B4B4B"/>
                </a:solidFill>
                <a:latin typeface="Museo Sans 900" pitchFamily="50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42400" y="6356351"/>
            <a:ext cx="2844800" cy="365125"/>
          </a:xfrm>
        </p:spPr>
        <p:txBody>
          <a:bodyPr/>
          <a:lstStyle>
            <a:lvl1pPr algn="r">
              <a:defRPr>
                <a:solidFill>
                  <a:srgbClr val="323232"/>
                </a:solidFill>
                <a:latin typeface="Museo Sans 100" pitchFamily="50" charset="0"/>
              </a:defRPr>
            </a:lvl1pPr>
          </a:lstStyle>
          <a:p>
            <a:fld id="{53A69758-A4B7-43AA-8C53-2B0AFA7816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524000"/>
            <a:ext cx="11277600" cy="3581400"/>
          </a:xfrm>
        </p:spPr>
        <p:txBody>
          <a:bodyPr/>
          <a:lstStyle>
            <a:lvl1pPr>
              <a:lnSpc>
                <a:spcPct val="90000"/>
              </a:lnSpc>
              <a:buClr>
                <a:srgbClr val="4B4B4B"/>
              </a:buClr>
              <a:defRPr/>
            </a:lvl1pPr>
            <a:lvl2pPr>
              <a:lnSpc>
                <a:spcPct val="90000"/>
              </a:lnSpc>
              <a:defRPr i="1">
                <a:latin typeface="Museo Sans 300" pitchFamily="50" charset="0"/>
              </a:defRPr>
            </a:lvl2pPr>
            <a:lvl3pPr>
              <a:lnSpc>
                <a:spcPct val="90000"/>
              </a:lnSpc>
              <a:defRPr>
                <a:latin typeface="Museo Sans 300" pitchFamily="50" charset="0"/>
              </a:defRPr>
            </a:lvl3pPr>
            <a:lvl4pPr>
              <a:lnSpc>
                <a:spcPct val="90000"/>
              </a:lnSpc>
              <a:defRPr>
                <a:latin typeface="Museo Sans 300" pitchFamily="50" charset="0"/>
              </a:defRPr>
            </a:lvl4pPr>
            <a:lvl5pPr>
              <a:lnSpc>
                <a:spcPct val="90000"/>
              </a:lnSpc>
              <a:defRPr>
                <a:latin typeface="Museo Sans 300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45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61E2-8238-134D-B423-D01E8631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1A50-3A37-6B42-ACB6-501D9335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75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D966-6FA7-014B-B381-B9BF6F1B7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5CEF-0FDE-6B46-B013-43F700FEE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04C1D-2CB5-774B-AEA3-CCF69A3E3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491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7A26-C138-344C-9933-7D542204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05A27-FBA6-8543-A7EB-882DF6154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400E2-BE04-AB42-AD42-1647F36D2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670CD1-70FD-9E4C-B382-B21C648DB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3F440-7397-C34E-BCEE-E4956933A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606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C24F3-768B-9F43-922D-5E7188BF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70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72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C990-2CFF-7843-BAF0-DFE926F8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2AB6-7A6F-FE4A-978F-EAED8DB00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031D-C70C-8B4C-9152-D40A79D45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696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9563-1F17-BE4B-8CCE-15DC5040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96EFD-CD8D-404F-BD45-DE9302D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6C584-2EE3-D247-9EA5-031292103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73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725A-BC01-D44D-8390-97016A0BF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BCA36C-6C2B-7540-B863-ED47BFD27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988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A4A8A-5FFC-0243-98E2-F2A01006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7" y="63284"/>
            <a:ext cx="10981679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DE14C-6A12-2649-86E0-1AE330031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437" y="921053"/>
            <a:ext cx="10981679" cy="526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ISIS_PPT_P1_r2.pdf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8" t="91262" r="51262" b="-259"/>
          <a:stretch/>
        </p:blipFill>
        <p:spPr>
          <a:xfrm>
            <a:off x="-35511" y="6362122"/>
            <a:ext cx="4492101" cy="616998"/>
          </a:xfrm>
          <a:prstGeom prst="rect">
            <a:avLst/>
          </a:prstGeom>
        </p:spPr>
      </p:pic>
      <p:pic>
        <p:nvPicPr>
          <p:cNvPr id="8" name="Picture 7" descr="ISIS_PPT_P1_r2.pdf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2" t="91003" r="3997" b="3015"/>
          <a:stretch/>
        </p:blipFill>
        <p:spPr>
          <a:xfrm>
            <a:off x="9818703" y="6362122"/>
            <a:ext cx="2281561" cy="41026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790113"/>
            <a:ext cx="12192000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284975"/>
            <a:ext cx="12192000" cy="0"/>
          </a:xfrm>
          <a:prstGeom prst="line">
            <a:avLst/>
          </a:prstGeom>
          <a:ln w="190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26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kern="1200">
          <a:solidFill>
            <a:schemeClr val="tx1"/>
          </a:solidFill>
          <a:latin typeface="Avenir Nex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MP_(software_bundle)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bhinavkorpal/scaling-horizontally-and-vertically-for-databases-a2aef778610c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neo4j.com/blog/neo4j-doc-manager-polyglot-persistence-mongodb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blog/neo4j-doc-manager-polyglot-persistence-mongodb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chcrunch.com/2010/08/04/schmidt-dat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bit.ly/13wyPj7" TargetMode="External"/><Relationship Id="rId4" Type="http://schemas.openxmlformats.org/officeDocument/2006/relationships/hyperlink" Target="http://bit.ly/14ySYr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1E52-D958-4508-84F2-79D458FDB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5725" y="1977241"/>
            <a:ext cx="9144000" cy="1607207"/>
          </a:xfrm>
        </p:spPr>
        <p:txBody>
          <a:bodyPr>
            <a:noAutofit/>
          </a:bodyPr>
          <a:lstStyle/>
          <a:p>
            <a:r>
              <a:rPr lang="en-US" sz="4800" dirty="0" smtClean="0"/>
              <a:t>Big Data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E78E1-2818-9440-A65E-50DA3CA8AAEB}"/>
              </a:ext>
            </a:extLst>
          </p:cNvPr>
          <p:cNvSpPr txBox="1"/>
          <p:nvPr/>
        </p:nvSpPr>
        <p:spPr>
          <a:xfrm>
            <a:off x="5943600" y="4159405"/>
            <a:ext cx="4917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Abhishek Dubey</a:t>
            </a:r>
          </a:p>
        </p:txBody>
      </p:sp>
    </p:spTree>
    <p:extLst>
      <p:ext uri="{BB962C8B-B14F-4D97-AF65-F5344CB8AC3E}">
        <p14:creationId xmlns:p14="http://schemas.microsoft.com/office/powerpoint/2010/main" val="3319928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tps://lh3.googleusercontent.com/vctZAiXpvOgobG-arFoW8t05RCoppPzMtUarLXsqzNkGol91LS6rcwu0W-sVdemNYXXtzeZGU7canGlOMWfG5DTSrw22NI4Pzo9zu7i4uDeB8ihHmjteKM82DDQLGhCGUL6wnyGEw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313" y="1903482"/>
            <a:ext cx="4906783" cy="337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lh5.googleusercontent.com/CYTsGPtq3JTicrKrXdvElnrELtOKJ5xB_J84Xl033tQN_yl2qsstsu3m9DxxVzI6Y5_uvjuov2vrnjRSAxYL_5F4DYvdToWhNTV_YIVea8nTnmi1vSJHd9zer-TxfzNoFwY84xzlw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51" y="1903483"/>
            <a:ext cx="4915705" cy="337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47" y="-171503"/>
            <a:ext cx="12293600" cy="1143000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ea typeface="Avenir Next" charset="0"/>
                <a:cs typeface="Avenir Next" charset="0"/>
              </a:rPr>
              <a:t>Public Transit Improvement</a:t>
            </a:r>
            <a:endParaRPr lang="en-US" dirty="0">
              <a:ea typeface="Avenir Next" charset="0"/>
              <a:cs typeface="Avenir Next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04252" y="2023760"/>
            <a:ext cx="10183495" cy="4430038"/>
            <a:chOff x="343642" y="3091517"/>
            <a:chExt cx="8464358" cy="3682177"/>
          </a:xfrm>
        </p:grpSpPr>
        <p:sp>
          <p:nvSpPr>
            <p:cNvPr id="6" name="TextBox 5"/>
            <p:cNvSpPr txBox="1"/>
            <p:nvPr/>
          </p:nvSpPr>
          <p:spPr>
            <a:xfrm>
              <a:off x="343642" y="6127363"/>
              <a:ext cx="8464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Avenir Next" charset="0"/>
                  <a:ea typeface="Avenir Next" charset="0"/>
                  <a:cs typeface="Avenir Next" charset="0"/>
                </a:rPr>
                <a:t>Showing percentages of trips before and after schedule update arrival delay at time points is between [-1 min, +6 min]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3642" y="5846120"/>
              <a:ext cx="4116059" cy="33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Avenir Next" charset="0"/>
                  <a:ea typeface="Avenir Next" charset="0"/>
                  <a:cs typeface="Avenir Next" charset="0"/>
                </a:rPr>
                <a:t>Original</a:t>
              </a:r>
              <a:endParaRPr lang="en-US" altLang="zh-CN" sz="1600" dirty="0">
                <a:solidFill>
                  <a:schemeClr val="accent1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91941" y="5846120"/>
              <a:ext cx="4116059" cy="332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3"/>
                  </a:solidFill>
                  <a:latin typeface="Avenir Next" charset="0"/>
                  <a:ea typeface="Avenir Next" charset="0"/>
                  <a:cs typeface="Avenir Next" charset="0"/>
                </a:rPr>
                <a:t>Optimized (in Simulation)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5869" y="3091517"/>
              <a:ext cx="631632" cy="11678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33FF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 90%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99FF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 70%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FFFF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rgbClr val="99FF00"/>
                  </a:solidFill>
                  <a:latin typeface="Avenir Next" charset="0"/>
                  <a:ea typeface="Avenir Next" charset="0"/>
                  <a:cs typeface="Avenir Next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50%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FF99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 30%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FF33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 10%</a:t>
              </a:r>
            </a:p>
            <a:p>
              <a:pPr algn="ctr">
                <a:lnSpc>
                  <a:spcPct val="110000"/>
                </a:lnSpc>
              </a:pPr>
              <a:endParaRPr lang="en-US" sz="1400" dirty="0" err="1">
                <a:solidFill>
                  <a:schemeClr val="tx1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73017" y="3091517"/>
              <a:ext cx="631632" cy="116782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33FF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 90%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99FF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 70%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FFFF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rgbClr val="99FF00"/>
                  </a:solidFill>
                  <a:latin typeface="Avenir Next" charset="0"/>
                  <a:ea typeface="Avenir Next" charset="0"/>
                  <a:cs typeface="Avenir Next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50%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FF99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 30%</a:t>
              </a:r>
            </a:p>
            <a:p>
              <a:pPr algn="ctr">
                <a:lnSpc>
                  <a:spcPct val="110000"/>
                </a:lnSpc>
              </a:pPr>
              <a:r>
                <a:rPr lang="en-US" sz="1400" dirty="0">
                  <a:solidFill>
                    <a:srgbClr val="FF3300"/>
                  </a:solidFill>
                  <a:latin typeface="Avenir Next" charset="0"/>
                  <a:ea typeface="Avenir Next" charset="0"/>
                  <a:cs typeface="Avenir Next" charset="0"/>
                </a:rPr>
                <a:t>■</a:t>
              </a:r>
              <a:r>
                <a:rPr lang="en-US" sz="1400" dirty="0">
                  <a:solidFill>
                    <a:schemeClr val="tx1"/>
                  </a:solidFill>
                  <a:latin typeface="Avenir Next" charset="0"/>
                  <a:ea typeface="Avenir Next" charset="0"/>
                  <a:cs typeface="Avenir Next" charset="0"/>
                </a:rPr>
                <a:t> 10%</a:t>
              </a:r>
            </a:p>
            <a:p>
              <a:pPr algn="ctr">
                <a:lnSpc>
                  <a:spcPct val="110000"/>
                </a:lnSpc>
              </a:pPr>
              <a:endParaRPr lang="en-US" sz="1400" dirty="0" err="1">
                <a:solidFill>
                  <a:schemeClr val="tx1"/>
                </a:solidFill>
                <a:latin typeface="Avenir Next" charset="0"/>
                <a:ea typeface="Avenir Next" charset="0"/>
                <a:cs typeface="Avenir Nex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91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991600" cy="678647"/>
          </a:xfrm>
        </p:spPr>
        <p:txBody>
          <a:bodyPr/>
          <a:lstStyle/>
          <a:p>
            <a:r>
              <a:rPr lang="en-US" dirty="0"/>
              <a:t>Language Translation</a:t>
            </a:r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83058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r">
              <a:defRPr lang="en-US" sz="1400">
                <a:solidFill>
                  <a:srgbClr val="323232"/>
                </a:solidFill>
                <a:latin typeface="Raleway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53A69758-A4B7-43AA-8C53-2B0AFA7816F2}" type="slidenum">
              <a:rPr>
                <a:latin typeface="Museo Sans 100" pitchFamily="50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dirty="0">
              <a:latin typeface="Museo Sans 1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136249"/>
            <a:ext cx="631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46181">
        <p:fade/>
      </p:transition>
    </mc:Choice>
    <mc:Fallback xmlns="">
      <p:transition advTm="14618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Public Safety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6B22A-0E53-E74B-BC47-FC7D3928B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7913" y="1214699"/>
            <a:ext cx="8716491" cy="431092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764D5D-D154-BC49-9D90-17F19A6D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32" y="1693285"/>
            <a:ext cx="2846859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Comparison of (1) incidents predicted by model (left), and (2) real incident distribution (right) over January 2019</a:t>
            </a:r>
          </a:p>
        </p:txBody>
      </p:sp>
    </p:spTree>
    <p:extLst>
      <p:ext uri="{BB962C8B-B14F-4D97-AF65-F5344CB8AC3E}">
        <p14:creationId xmlns:p14="http://schemas.microsoft.com/office/powerpoint/2010/main" val="2277640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RL2-2019-05-02_14.53.08">
            <a:hlinkClick r:id="" action="ppaction://media"/>
            <a:extLst>
              <a:ext uri="{FF2B5EF4-FFF2-40B4-BE49-F238E27FC236}">
                <a16:creationId xmlns:a16="http://schemas.microsoft.com/office/drawing/2014/main" id="{EBC27478-9078-4373-9F19-B4BC32773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0800" y="1159310"/>
            <a:ext cx="5440362" cy="3956538"/>
          </a:xfrm>
          <a:prstGeom prst="rect">
            <a:avLst/>
          </a:prstGeom>
        </p:spPr>
      </p:pic>
      <p:pic>
        <p:nvPicPr>
          <p:cNvPr id="5" name="RL_Simplex">
            <a:hlinkClick r:id="" action="ppaction://media"/>
            <a:extLst>
              <a:ext uri="{FF2B5EF4-FFF2-40B4-BE49-F238E27FC236}">
                <a16:creationId xmlns:a16="http://schemas.microsoft.com/office/drawing/2014/main" id="{6F6EC0B6-075B-4B20-AAA8-C41BB8C78D97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7652" y="1159310"/>
            <a:ext cx="6164262" cy="4306033"/>
          </a:xfrm>
        </p:spPr>
      </p:pic>
    </p:spTree>
    <p:extLst>
      <p:ext uri="{BB962C8B-B14F-4D97-AF65-F5344CB8AC3E}">
        <p14:creationId xmlns:p14="http://schemas.microsoft.com/office/powerpoint/2010/main" val="12580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big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many words of Big Data</a:t>
            </a:r>
          </a:p>
        </p:txBody>
      </p:sp>
      <p:pic>
        <p:nvPicPr>
          <p:cNvPr id="4" name="Content Placeholder 3" descr="png;base64b919dda11de774b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80" b="-27680"/>
          <a:stretch>
            <a:fillRect/>
          </a:stretch>
        </p:blipFill>
        <p:spPr>
          <a:xfrm>
            <a:off x="1697788" y="1400223"/>
            <a:ext cx="8593221" cy="4725941"/>
          </a:xfrm>
        </p:spPr>
      </p:pic>
    </p:spTree>
    <p:extLst>
      <p:ext uri="{BB962C8B-B14F-4D97-AF65-F5344CB8AC3E}">
        <p14:creationId xmlns:p14="http://schemas.microsoft.com/office/powerpoint/2010/main" val="2603929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0756-F416-A946-A00C-18DD9043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Glorified Plumbing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16A91-75DC-444C-98A1-F3407105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098" y="1419185"/>
            <a:ext cx="3014562" cy="301456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6412B-8AE9-084F-AFD7-963B0DCD8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56603" y="4040208"/>
            <a:ext cx="4478795" cy="2225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B29713-ECC4-C942-AB9E-3EB78E87293D}"/>
              </a:ext>
            </a:extLst>
          </p:cNvPr>
          <p:cNvSpPr txBox="1"/>
          <p:nvPr/>
        </p:nvSpPr>
        <p:spPr>
          <a:xfrm>
            <a:off x="8156294" y="1956122"/>
            <a:ext cx="1566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</a:t>
            </a:r>
          </a:p>
          <a:p>
            <a:r>
              <a:rPr lang="en-US" dirty="0"/>
              <a:t>Storing data</a:t>
            </a:r>
          </a:p>
          <a:p>
            <a:r>
              <a:rPr lang="en-US" dirty="0"/>
              <a:t>Supporting ML</a:t>
            </a:r>
          </a:p>
        </p:txBody>
      </p:sp>
    </p:spTree>
    <p:extLst>
      <p:ext uri="{BB962C8B-B14F-4D97-AF65-F5344CB8AC3E}">
        <p14:creationId xmlns:p14="http://schemas.microsoft.com/office/powerpoint/2010/main" val="1082330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3F3B-AFA3-6B46-9693-533CE0178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requirements </a:t>
            </a:r>
            <a:r>
              <a:rPr lang="en-US" dirty="0"/>
              <a:t>of a Smart City Data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AA953-4FFE-8246-8E8E-CFFF805BC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handle high Velocity/Volume data.</a:t>
            </a:r>
          </a:p>
          <a:p>
            <a:r>
              <a:rPr lang="en-US" dirty="0"/>
              <a:t>Efficient mechanisms for querying and processing </a:t>
            </a:r>
            <a:r>
              <a:rPr lang="en-US" dirty="0">
                <a:solidFill>
                  <a:srgbClr val="FF0000"/>
                </a:solidFill>
              </a:rPr>
              <a:t>geospatial</a:t>
            </a:r>
            <a:r>
              <a:rPr lang="en-US" dirty="0"/>
              <a:t> data.</a:t>
            </a:r>
          </a:p>
          <a:p>
            <a:r>
              <a:rPr lang="en-US" dirty="0"/>
              <a:t>Real time processing is a requirement.</a:t>
            </a:r>
          </a:p>
          <a:p>
            <a:r>
              <a:rPr lang="en-US" dirty="0"/>
              <a:t>Resilient.</a:t>
            </a:r>
          </a:p>
          <a:p>
            <a:r>
              <a:rPr lang="en-US" dirty="0"/>
              <a:t>Data has high Variety – MDS, HERE, custom data models.</a:t>
            </a:r>
          </a:p>
          <a:p>
            <a:r>
              <a:rPr lang="en-US" dirty="0"/>
              <a:t>Extendable – as new applications are added, system should be able to add new data models without taking system off-line.</a:t>
            </a:r>
          </a:p>
        </p:txBody>
      </p:sp>
    </p:spTree>
    <p:extLst>
      <p:ext uri="{BB962C8B-B14F-4D97-AF65-F5344CB8AC3E}">
        <p14:creationId xmlns:p14="http://schemas.microsoft.com/office/powerpoint/2010/main" val="786012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6D8248-3EF9-864E-9776-F2169720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Approach: </a:t>
            </a:r>
            <a:r>
              <a:rPr lang="en-US" dirty="0"/>
              <a:t>Client-Server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37470B-92B2-6742-8FF9-E69152AD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User triggers communication with server through web browser – makes a </a:t>
            </a:r>
            <a:r>
              <a:rPr lang="en-US" b="1" dirty="0">
                <a:solidFill>
                  <a:srgbClr val="FF0000"/>
                </a:solidFill>
              </a:rPr>
              <a:t>request.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server includes multiple processes awaiting requests. When request is received – routes the request to resource/application logic to process request.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 logic communicates with data model to query, access or update data as needed.</a:t>
            </a:r>
          </a:p>
        </p:txBody>
      </p:sp>
    </p:spTree>
    <p:extLst>
      <p:ext uri="{BB962C8B-B14F-4D97-AF65-F5344CB8AC3E}">
        <p14:creationId xmlns:p14="http://schemas.microsoft.com/office/powerpoint/2010/main" val="398619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F468-1BFE-3347-8095-40E02A27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C6A70-5A97-1341-81D6-08655200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96" y="1346617"/>
            <a:ext cx="6169378" cy="4627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8F3F6-19D0-6941-AEFA-613B1A8064C5}"/>
              </a:ext>
            </a:extLst>
          </p:cNvPr>
          <p:cNvSpPr txBox="1"/>
          <p:nvPr/>
        </p:nvSpPr>
        <p:spPr>
          <a:xfrm>
            <a:off x="1865419" y="5973651"/>
            <a:ext cx="2714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3"/>
              </a:rPr>
              <a:t>https://en.wikipedia.org/wiki/LAMP_(software_bundle)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64414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3699274-6BE7-4A93-8540-109F6C00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50" y="44612"/>
            <a:ext cx="11759608" cy="63009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AI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E8597D-1CB5-44BF-A5F3-B476CF25E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70" y="1415054"/>
            <a:ext cx="5497097" cy="46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85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VolumE</a:t>
            </a:r>
            <a:r>
              <a:rPr lang="en-US" dirty="0" smtClean="0"/>
              <a:t> – The Big Bottleneck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2873-5C70-2F43-B80C-79177842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Demands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2407-8201-3344-997D-E47234219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539" y="1361669"/>
            <a:ext cx="4680702" cy="2724194"/>
          </a:xfrm>
        </p:spPr>
        <p:txBody>
          <a:bodyPr>
            <a:normAutofit/>
          </a:bodyPr>
          <a:lstStyle/>
          <a:p>
            <a:r>
              <a:rPr lang="en-US" sz="2400" dirty="0"/>
              <a:t>Financial applications - User x needs to access very specific data related to that person.</a:t>
            </a:r>
          </a:p>
          <a:p>
            <a:r>
              <a:rPr lang="en-US" sz="2400" dirty="0"/>
              <a:t>Twitter – request stream from person y, need to find specific data (tweets) tagged for that person.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AFC12B-1540-3D46-9479-7827C1016AF1}"/>
              </a:ext>
            </a:extLst>
          </p:cNvPr>
          <p:cNvSpPr/>
          <p:nvPr/>
        </p:nvSpPr>
        <p:spPr>
          <a:xfrm>
            <a:off x="8422511" y="1770927"/>
            <a:ext cx="1782503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D0EBD-C9EA-1248-AA68-A019B279C0B7}"/>
              </a:ext>
            </a:extLst>
          </p:cNvPr>
          <p:cNvSpPr/>
          <p:nvPr/>
        </p:nvSpPr>
        <p:spPr>
          <a:xfrm>
            <a:off x="8422510" y="2291787"/>
            <a:ext cx="1782504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15EF64-A2BC-0049-99A1-7E547264FC6E}"/>
              </a:ext>
            </a:extLst>
          </p:cNvPr>
          <p:cNvSpPr/>
          <p:nvPr/>
        </p:nvSpPr>
        <p:spPr>
          <a:xfrm>
            <a:off x="8422510" y="2812647"/>
            <a:ext cx="1782504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D48ED-216A-244E-9721-E5B853D4DBBF}"/>
              </a:ext>
            </a:extLst>
          </p:cNvPr>
          <p:cNvSpPr/>
          <p:nvPr/>
        </p:nvSpPr>
        <p:spPr>
          <a:xfrm>
            <a:off x="8422510" y="3333507"/>
            <a:ext cx="1782504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4ED2C9-6CC1-174E-BDCE-A9DAABD671B8}"/>
              </a:ext>
            </a:extLst>
          </p:cNvPr>
          <p:cNvSpPr/>
          <p:nvPr/>
        </p:nvSpPr>
        <p:spPr>
          <a:xfrm>
            <a:off x="8422509" y="3854367"/>
            <a:ext cx="1782505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AFE51-5231-074F-9333-62CFC74C5277}"/>
              </a:ext>
            </a:extLst>
          </p:cNvPr>
          <p:cNvSpPr/>
          <p:nvPr/>
        </p:nvSpPr>
        <p:spPr>
          <a:xfrm>
            <a:off x="8422508" y="4375227"/>
            <a:ext cx="1782506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8330-6F4C-8448-ADD6-5DBBFB79D02E}"/>
              </a:ext>
            </a:extLst>
          </p:cNvPr>
          <p:cNvSpPr/>
          <p:nvPr/>
        </p:nvSpPr>
        <p:spPr>
          <a:xfrm>
            <a:off x="8422508" y="4896087"/>
            <a:ext cx="1782506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6EF3E-B124-024A-947C-58AD32BE5560}"/>
              </a:ext>
            </a:extLst>
          </p:cNvPr>
          <p:cNvSpPr/>
          <p:nvPr/>
        </p:nvSpPr>
        <p:spPr>
          <a:xfrm>
            <a:off x="8422508" y="5416947"/>
            <a:ext cx="1782506" cy="5208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 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659299-8CF9-0645-8FED-AC59094E3A00}"/>
              </a:ext>
            </a:extLst>
          </p:cNvPr>
          <p:cNvCxnSpPr/>
          <p:nvPr/>
        </p:nvCxnSpPr>
        <p:spPr>
          <a:xfrm>
            <a:off x="7450239" y="3614195"/>
            <a:ext cx="844949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B464BF4-5190-4742-BDA4-5F612CA71654}"/>
              </a:ext>
            </a:extLst>
          </p:cNvPr>
          <p:cNvSpPr/>
          <p:nvPr/>
        </p:nvSpPr>
        <p:spPr>
          <a:xfrm>
            <a:off x="2461550" y="4247909"/>
            <a:ext cx="4404593" cy="1689898"/>
          </a:xfrm>
          <a:prstGeom prst="round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AEE857-60AB-EB4D-9641-C7CBF557C341}"/>
              </a:ext>
            </a:extLst>
          </p:cNvPr>
          <p:cNvSpPr txBox="1"/>
          <p:nvPr/>
        </p:nvSpPr>
        <p:spPr>
          <a:xfrm>
            <a:off x="2617382" y="4236332"/>
            <a:ext cx="440459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Key Question: How do we efficiently find record 4 in a data store of millions of records?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2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02C6-D8FA-8D4A-A5FD-8E81FC7F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Databases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0DE0D-1B81-3B48-8A1D-7BF44792D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540" y="1361669"/>
            <a:ext cx="5143689" cy="4815295"/>
          </a:xfrm>
        </p:spPr>
        <p:txBody>
          <a:bodyPr/>
          <a:lstStyle/>
          <a:p>
            <a:r>
              <a:rPr lang="en-US" dirty="0"/>
              <a:t>SQL databases arose to efficiently store structured data.</a:t>
            </a:r>
          </a:p>
          <a:p>
            <a:r>
              <a:rPr lang="en-US" dirty="0">
                <a:solidFill>
                  <a:srgbClr val="FF0000"/>
                </a:solidFill>
              </a:rPr>
              <a:t>While structured? </a:t>
            </a:r>
            <a:r>
              <a:rPr lang="en-US" dirty="0"/>
              <a:t>Structured data provides a predictable format that can be tailored to specific applications.</a:t>
            </a:r>
          </a:p>
          <a:p>
            <a:r>
              <a:rPr lang="en-US" dirty="0"/>
              <a:t>Properly structured data can fit seamlessly into application logic.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74A42-1980-7647-9D5D-820FA7C05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617" y="4893082"/>
            <a:ext cx="2342719" cy="120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BC334-EC77-F34D-B9F0-047072FB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436" y="4844388"/>
            <a:ext cx="1912526" cy="1366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E840F-3490-BA4D-A7A5-F7B924A50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014" y="1361668"/>
            <a:ext cx="3248628" cy="1582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5722B-33E0-2947-82B7-E235B72F9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832" y="3477447"/>
            <a:ext cx="2127732" cy="137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2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9E23-0265-7743-BE95-7068A7D2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SQL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6C55A-291F-3E41-875F-8912AB8A4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540" y="1361669"/>
            <a:ext cx="3615831" cy="4815295"/>
          </a:xfrm>
        </p:spPr>
        <p:txBody>
          <a:bodyPr/>
          <a:lstStyle/>
          <a:p>
            <a:r>
              <a:rPr lang="en-US" dirty="0"/>
              <a:t>Rooted in relational logic.</a:t>
            </a:r>
          </a:p>
          <a:p>
            <a:r>
              <a:rPr lang="en-US" dirty="0"/>
              <a:t>Support complex data retrieval – joins.</a:t>
            </a:r>
          </a:p>
          <a:p>
            <a:r>
              <a:rPr lang="en-US" dirty="0"/>
              <a:t>Find individual records, combine result and return to application.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6E30E-A8D0-C144-8A60-A836CE5F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416" y="1633143"/>
            <a:ext cx="4707359" cy="34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38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C8D7-E70B-7143-AAF5-9E27A11E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7255-7F6A-2242-8514-750F01170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540" y="1361669"/>
            <a:ext cx="5227541" cy="4815295"/>
          </a:xfrm>
        </p:spPr>
        <p:txBody>
          <a:bodyPr/>
          <a:lstStyle/>
          <a:p>
            <a:r>
              <a:rPr lang="en-US" dirty="0"/>
              <a:t>To help retrieve data efficiently, fields can be indexed.</a:t>
            </a:r>
          </a:p>
          <a:p>
            <a:r>
              <a:rPr lang="en-US" dirty="0"/>
              <a:t>B-tree is most common.</a:t>
            </a:r>
          </a:p>
          <a:p>
            <a:r>
              <a:rPr lang="en-US" dirty="0"/>
              <a:t>Efficient for both finding individual elements (traditional web applications) and aggregation queries (batch processing discussed later 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A96C7-50E8-F94D-B32C-CB433491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80" y="1290548"/>
            <a:ext cx="2125980" cy="4606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3B176F-29A4-424E-B3CF-72AB9037E461}"/>
              </a:ext>
            </a:extLst>
          </p:cNvPr>
          <p:cNvSpPr txBox="1"/>
          <p:nvPr/>
        </p:nvSpPr>
        <p:spPr>
          <a:xfrm>
            <a:off x="7616190" y="5896838"/>
            <a:ext cx="165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B-tree insertion</a:t>
            </a:r>
          </a:p>
        </p:txBody>
      </p:sp>
    </p:spTree>
    <p:extLst>
      <p:ext uri="{BB962C8B-B14F-4D97-AF65-F5344CB8AC3E}">
        <p14:creationId xmlns:p14="http://schemas.microsoft.com/office/powerpoint/2010/main" val="2496860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4A7961-E766-E44C-A1C5-249B2C2819F9}"/>
              </a:ext>
            </a:extLst>
          </p:cNvPr>
          <p:cNvSpPr/>
          <p:nvPr/>
        </p:nvSpPr>
        <p:spPr>
          <a:xfrm>
            <a:off x="2007115" y="4119825"/>
            <a:ext cx="4404593" cy="1689898"/>
          </a:xfrm>
          <a:prstGeom prst="round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87ECB-74A0-704B-884F-F62E487B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Volume – Storage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82D8-4AFC-A948-A6AF-2A93D46C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539" y="1361669"/>
            <a:ext cx="3861188" cy="2758156"/>
          </a:xfrm>
        </p:spPr>
        <p:txBody>
          <a:bodyPr/>
          <a:lstStyle/>
          <a:p>
            <a:r>
              <a:rPr lang="en-US" dirty="0"/>
              <a:t>Terabytes (Petabytes) of new data.</a:t>
            </a:r>
          </a:p>
          <a:p>
            <a:r>
              <a:rPr lang="en-US" dirty="0"/>
              <a:t>Not possible to store all data in one node - vertical scaling not a viable solution.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994F2-1C57-6749-82D5-08DC082A8260}"/>
              </a:ext>
            </a:extLst>
          </p:cNvPr>
          <p:cNvSpPr txBox="1"/>
          <p:nvPr/>
        </p:nvSpPr>
        <p:spPr>
          <a:xfrm>
            <a:off x="2161253" y="4240064"/>
            <a:ext cx="410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Requirement: data store must scale horizontally. Data must be stored across multiple nodes.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DDEAB-3FBA-0C48-B2A1-5BDC9C67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365" y="1307173"/>
            <a:ext cx="3924097" cy="4502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85028-93FF-9E48-9973-BD1805B12F25}"/>
              </a:ext>
            </a:extLst>
          </p:cNvPr>
          <p:cNvSpPr txBox="1"/>
          <p:nvPr/>
        </p:nvSpPr>
        <p:spPr>
          <a:xfrm>
            <a:off x="6139141" y="5979285"/>
            <a:ext cx="46586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3"/>
              </a:rPr>
              <a:t>https://medium.com/@abhinavkorpal/scaling-horizontally-and-vertically-for-databases-a2aef778610c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1865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F39DCC-C7D0-394C-A4AB-7307E8680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Handling Volume - NoSQL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233B8-E05C-C94B-9D0B-9B00DC2C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1" y="1361669"/>
            <a:ext cx="7818120" cy="465260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SQL built for vertical scaling.</a:t>
            </a:r>
          </a:p>
          <a:p>
            <a:r>
              <a:rPr lang="en-US" sz="2000" dirty="0"/>
              <a:t>Limitations led to revisiting how we structure data.</a:t>
            </a:r>
          </a:p>
          <a:p>
            <a:r>
              <a:rPr lang="en-US" sz="2000" dirty="0"/>
              <a:t>NoSQL: a general term for database systems not based on SQL</a:t>
            </a:r>
          </a:p>
          <a:p>
            <a:r>
              <a:rPr lang="en-US" sz="2000" dirty="0"/>
              <a:t>Common models:</a:t>
            </a:r>
          </a:p>
          <a:p>
            <a:pPr lvl="1"/>
            <a:r>
              <a:rPr lang="en-US" sz="2000" dirty="0"/>
              <a:t>Key-value -&gt; fast lookup, great for in memory caches and storage (DynamoDB, Memcached, Redis).</a:t>
            </a:r>
          </a:p>
          <a:p>
            <a:pPr lvl="1"/>
            <a:r>
              <a:rPr lang="en-US" sz="2000" dirty="0"/>
              <a:t>Document models -&gt; stores data as “records”, typically JSON. Great for unstructured data (MongoDB, CouchDB). Easy </a:t>
            </a:r>
            <a:r>
              <a:rPr lang="en-US" sz="2000" dirty="0" err="1"/>
              <a:t>sharding</a:t>
            </a:r>
            <a:r>
              <a:rPr lang="en-US" sz="2000" dirty="0"/>
              <a:t> across nodes.</a:t>
            </a:r>
          </a:p>
          <a:p>
            <a:pPr lvl="1"/>
            <a:r>
              <a:rPr lang="en-US" sz="2000" dirty="0"/>
              <a:t>Graph models -&gt; stores data as a mathematical graph structure, great for performing traversal queries and working with highly inter-connected data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Improved </a:t>
            </a:r>
            <a:r>
              <a:rPr lang="en-US" sz="2000" b="1" dirty="0"/>
              <a:t>scalability</a:t>
            </a:r>
            <a:r>
              <a:rPr lang="en-US" sz="2000" dirty="0"/>
              <a:t>, but </a:t>
            </a:r>
            <a:r>
              <a:rPr lang="en-US" sz="2000" b="1" dirty="0"/>
              <a:t>NOT </a:t>
            </a:r>
            <a:r>
              <a:rPr lang="en-US" sz="2000" dirty="0"/>
              <a:t>ACID</a:t>
            </a:r>
          </a:p>
          <a:p>
            <a:r>
              <a:rPr lang="en-US" sz="2000" dirty="0"/>
              <a:t>Coding complexity passed to developer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8593A-39AB-2A4B-8A62-3CA1A9EDE781}"/>
              </a:ext>
            </a:extLst>
          </p:cNvPr>
          <p:cNvSpPr txBox="1"/>
          <p:nvPr/>
        </p:nvSpPr>
        <p:spPr>
          <a:xfrm>
            <a:off x="6665630" y="6014274"/>
            <a:ext cx="3579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2"/>
              </a:rPr>
              <a:t>https://neo4j.com/blog/neo4j-doc-manager-polyglot-persistence-mongodb/</a:t>
            </a:r>
            <a:endParaRPr lang="en-US" sz="800" dirty="0"/>
          </a:p>
        </p:txBody>
      </p:sp>
      <p:pic>
        <p:nvPicPr>
          <p:cNvPr id="6" name="Picture 5" descr="NoSQL-DB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262" y="1581508"/>
            <a:ext cx="4237790" cy="30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E985335-A4BE-C543-AD34-8D1358D9D937}"/>
              </a:ext>
            </a:extLst>
          </p:cNvPr>
          <p:cNvSpPr/>
          <p:nvPr/>
        </p:nvSpPr>
        <p:spPr>
          <a:xfrm>
            <a:off x="1676498" y="2682240"/>
            <a:ext cx="3042879" cy="1754326"/>
          </a:xfrm>
          <a:prstGeom prst="round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B9649-184F-BE48-AE2D-A41346EE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16A8F-DF55-0043-8841-C526856A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860" y="1767840"/>
            <a:ext cx="5439782" cy="407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C3344-50FF-BA48-A7F8-87ABCE0A1C1A}"/>
              </a:ext>
            </a:extLst>
          </p:cNvPr>
          <p:cNvSpPr txBox="1"/>
          <p:nvPr/>
        </p:nvSpPr>
        <p:spPr>
          <a:xfrm>
            <a:off x="6685727" y="6121996"/>
            <a:ext cx="3579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3"/>
              </a:rPr>
              <a:t>https://neo4j.com/blog/neo4j-doc-manager-polyglot-persistence-mongodb/</a:t>
            </a: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897C4-C35F-AF4E-B678-9BACCFE9C033}"/>
              </a:ext>
            </a:extLst>
          </p:cNvPr>
          <p:cNvSpPr txBox="1"/>
          <p:nvPr/>
        </p:nvSpPr>
        <p:spPr>
          <a:xfrm>
            <a:off x="2072640" y="2682240"/>
            <a:ext cx="248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data models can be used in the same application where each model is selected as optimal solution to a specific objective.</a:t>
            </a:r>
          </a:p>
        </p:txBody>
      </p:sp>
    </p:spTree>
    <p:extLst>
      <p:ext uri="{BB962C8B-B14F-4D97-AF65-F5344CB8AC3E}">
        <p14:creationId xmlns:p14="http://schemas.microsoft.com/office/powerpoint/2010/main" val="2659008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NewSQL</a:t>
            </a:r>
            <a:r>
              <a:rPr lang="en-US" dirty="0"/>
              <a:t> DBS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6336" y="805404"/>
            <a:ext cx="86868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Scalability with ACID (</a:t>
            </a:r>
            <a:r>
              <a:rPr lang="en-US" sz="2400" i="1" dirty="0"/>
              <a:t>for some types of queries)</a:t>
            </a:r>
          </a:p>
          <a:p>
            <a:r>
              <a:rPr lang="en-US" sz="2400" dirty="0"/>
              <a:t>Typically used for HUGE databases spanning data centers</a:t>
            </a:r>
          </a:p>
          <a:p>
            <a:r>
              <a:rPr lang="en-US" sz="2400" dirty="0"/>
              <a:t>Slower than simpler </a:t>
            </a:r>
            <a:r>
              <a:rPr lang="en-US" sz="2400" dirty="0" err="1"/>
              <a:t>NoSQL</a:t>
            </a:r>
            <a:r>
              <a:rPr lang="en-US" sz="2400" dirty="0"/>
              <a:t> / RDBMs</a:t>
            </a:r>
          </a:p>
          <a:p>
            <a:r>
              <a:rPr lang="en-US" sz="2400" dirty="0"/>
              <a:t>May require atomic clocks…see Google’s Spanner.</a:t>
            </a:r>
          </a:p>
        </p:txBody>
      </p:sp>
      <p:pic>
        <p:nvPicPr>
          <p:cNvPr id="4" name="Content Placeholder 3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09" b="-20709"/>
          <a:stretch>
            <a:fillRect/>
          </a:stretch>
        </p:blipFill>
        <p:spPr>
          <a:xfrm>
            <a:off x="2586576" y="2219552"/>
            <a:ext cx="6213642" cy="3417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4472" y="5096368"/>
            <a:ext cx="217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Google Spanner</a:t>
            </a:r>
          </a:p>
        </p:txBody>
      </p:sp>
    </p:spTree>
    <p:extLst>
      <p:ext uri="{BB962C8B-B14F-4D97-AF65-F5344CB8AC3E}">
        <p14:creationId xmlns:p14="http://schemas.microsoft.com/office/powerpoint/2010/main" val="2894623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3124200" y="3430576"/>
            <a:ext cx="4953000" cy="265524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 rot="10800000">
            <a:off x="2584121" y="-2286000"/>
            <a:ext cx="13875077" cy="7637726"/>
          </a:xfrm>
          <a:prstGeom prst="arc">
            <a:avLst>
              <a:gd name="adj1" fmla="val 16189304"/>
              <a:gd name="adj2" fmla="val 2158113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 rot="5400000">
            <a:off x="-1359963" y="-5726637"/>
            <a:ext cx="7713927" cy="14442802"/>
          </a:xfrm>
          <a:prstGeom prst="arc">
            <a:avLst>
              <a:gd name="adj1" fmla="val 16189304"/>
              <a:gd name="adj2" fmla="val 2139477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515346" y="1295400"/>
            <a:ext cx="0" cy="411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15346" y="5410200"/>
            <a:ext cx="739065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01446" y="2977634"/>
            <a:ext cx="109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NoSQL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9800" y="1295400"/>
            <a:ext cx="0" cy="411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6200000">
            <a:off x="222495" y="3178821"/>
            <a:ext cx="38533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App Complexity / Data Size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35516" y="96737"/>
            <a:ext cx="595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Big Data Storage Landscape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88612" y="5040868"/>
            <a:ext cx="215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Traditional RDBMS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15346" y="996736"/>
            <a:ext cx="182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Value of an individual data item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45548" y="996736"/>
            <a:ext cx="1454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Value of data in aggregate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52800" y="5434167"/>
            <a:ext cx="4495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046" y="5434167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Data 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43286" y="6117181"/>
            <a:ext cx="3833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axes to consider: Response Time</a:t>
            </a:r>
          </a:p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220446" y="1831858"/>
            <a:ext cx="1752600" cy="23090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753846" y="3130034"/>
            <a:ext cx="109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NoSQL</a:t>
            </a:r>
          </a:p>
        </p:txBody>
      </p:sp>
      <p:sp>
        <p:nvSpPr>
          <p:cNvPr id="21" name="Oval 20"/>
          <p:cNvSpPr/>
          <p:nvPr/>
        </p:nvSpPr>
        <p:spPr>
          <a:xfrm>
            <a:off x="2896347" y="2036371"/>
            <a:ext cx="2398395" cy="26328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52800" y="3430575"/>
            <a:ext cx="121994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SQL</a:t>
            </a:r>
          </a:p>
        </p:txBody>
      </p:sp>
    </p:spTree>
    <p:extLst>
      <p:ext uri="{BB962C8B-B14F-4D97-AF65-F5344CB8AC3E}">
        <p14:creationId xmlns:p14="http://schemas.microsoft.com/office/powerpoint/2010/main" val="230370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33"/>
          <p:cNvPicPr preferRelativeResize="0"/>
          <p:nvPr/>
        </p:nvPicPr>
        <p:blipFill rotWithShape="1">
          <a:blip r:embed="rId3">
            <a:alphaModFix/>
          </a:blip>
          <a:srcRect t="5148"/>
          <a:stretch/>
        </p:blipFill>
        <p:spPr>
          <a:xfrm>
            <a:off x="148856" y="1533876"/>
            <a:ext cx="3703615" cy="243725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3699274-6BE7-4A93-8540-109F6C00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50" y="44612"/>
            <a:ext cx="11759608" cy="63009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+ AI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E8597D-1CB5-44BF-A5F3-B476CF25E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70" y="1415054"/>
            <a:ext cx="5497097" cy="4680075"/>
          </a:xfrm>
          <a:prstGeom prst="rect">
            <a:avLst/>
          </a:prstGeom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268990E7-EB01-4342-87F6-18C3559CB70A}"/>
              </a:ext>
            </a:extLst>
          </p:cNvPr>
          <p:cNvSpPr txBox="1"/>
          <p:nvPr/>
        </p:nvSpPr>
        <p:spPr>
          <a:xfrm>
            <a:off x="4024839" y="2196998"/>
            <a:ext cx="1230653" cy="3269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Grid</a:t>
            </a:r>
          </a:p>
        </p:txBody>
      </p:sp>
    </p:spTree>
    <p:extLst>
      <p:ext uri="{BB962C8B-B14F-4D97-AF65-F5344CB8AC3E}">
        <p14:creationId xmlns:p14="http://schemas.microsoft.com/office/powerpoint/2010/main" val="2083141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– The Second Bottleneck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02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53207"/>
            <a:ext cx="8553116" cy="5345809"/>
          </a:xfrm>
        </p:spPr>
        <p:txBody>
          <a:bodyPr>
            <a:noAutofit/>
          </a:bodyPr>
          <a:lstStyle/>
          <a:p>
            <a:r>
              <a:rPr lang="en-US" dirty="0"/>
              <a:t>Identifying trending topics on Twitter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Objective:</a:t>
            </a:r>
          </a:p>
          <a:p>
            <a:pPr lvl="1"/>
            <a:r>
              <a:rPr lang="en-US" sz="2400" dirty="0"/>
              <a:t>Find most frequently occurring hash tag today</a:t>
            </a:r>
          </a:p>
        </p:txBody>
      </p:sp>
      <p:pic>
        <p:nvPicPr>
          <p:cNvPr id="5" name="Picture 4" descr="twitte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36" y="198210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05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Relational Databases (RDBMs)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5428" y="1600201"/>
            <a:ext cx="8622047" cy="4525963"/>
          </a:xfrm>
        </p:spPr>
        <p:txBody>
          <a:bodyPr>
            <a:normAutofit/>
          </a:bodyPr>
          <a:lstStyle/>
          <a:p>
            <a:r>
              <a:rPr lang="en-US" sz="2400" b="1" dirty="0"/>
              <a:t>SQL</a:t>
            </a:r>
            <a:r>
              <a:rPr lang="en-US" sz="2400" dirty="0"/>
              <a:t>: ‘Easy’ to express complex queries</a:t>
            </a:r>
          </a:p>
          <a:p>
            <a:r>
              <a:rPr lang="en-US" sz="2400" dirty="0"/>
              <a:t>Designed to scale </a:t>
            </a:r>
            <a:r>
              <a:rPr lang="en-US" sz="2400" b="1" dirty="0"/>
              <a:t>horizontally</a:t>
            </a:r>
            <a:r>
              <a:rPr lang="en-US" sz="2400" dirty="0"/>
              <a:t> (partition data by location)</a:t>
            </a:r>
          </a:p>
          <a:p>
            <a:r>
              <a:rPr lang="en-US" sz="2400" b="1" dirty="0"/>
              <a:t>Schema</a:t>
            </a:r>
            <a:r>
              <a:rPr lang="en-US" sz="2400" dirty="0"/>
              <a:t> makes it easier to understand data structure 	</a:t>
            </a:r>
            <a:r>
              <a:rPr lang="en-US" sz="2400" i="1" dirty="0"/>
              <a:t>				</a:t>
            </a:r>
          </a:p>
          <a:p>
            <a:pPr marL="800100" lvl="2" indent="0">
              <a:buNone/>
            </a:pPr>
            <a:r>
              <a:rPr lang="en-US" sz="1600" i="1" dirty="0"/>
              <a:t>	</a:t>
            </a:r>
            <a:r>
              <a:rPr lang="en-US" sz="2000" i="1" dirty="0"/>
              <a:t>SELECT </a:t>
            </a:r>
            <a:r>
              <a:rPr lang="en-US" sz="2000" i="1" dirty="0" err="1"/>
              <a:t>get_first_hash_tag</a:t>
            </a:r>
            <a:r>
              <a:rPr lang="en-US" sz="2000" i="1" dirty="0"/>
              <a:t>(tweet), count(*)</a:t>
            </a:r>
          </a:p>
          <a:p>
            <a:pPr marL="800100" lvl="2" indent="0">
              <a:buNone/>
            </a:pPr>
            <a:r>
              <a:rPr lang="en-US" sz="2000" i="1" dirty="0"/>
              <a:t>	FROM tweets</a:t>
            </a:r>
          </a:p>
          <a:p>
            <a:pPr marL="800100" lvl="2" indent="0">
              <a:buNone/>
            </a:pPr>
            <a:r>
              <a:rPr lang="en-US" sz="2000" i="1" dirty="0"/>
              <a:t>  WHERE </a:t>
            </a:r>
            <a:r>
              <a:rPr lang="en-US" sz="2000" i="1" dirty="0" err="1"/>
              <a:t>tweet_dt</a:t>
            </a:r>
            <a:r>
              <a:rPr lang="en-US" sz="2000" i="1" dirty="0"/>
              <a:t> = TODAY()</a:t>
            </a:r>
          </a:p>
          <a:p>
            <a:pPr marL="800100" lvl="2" indent="0">
              <a:buNone/>
            </a:pPr>
            <a:r>
              <a:rPr lang="en-US" sz="2000" i="1" dirty="0"/>
              <a:t>	GROUP BY </a:t>
            </a:r>
            <a:r>
              <a:rPr lang="en-US" sz="2000" i="1" dirty="0" err="1"/>
              <a:t>get_first_hash_tag</a:t>
            </a:r>
            <a:r>
              <a:rPr lang="en-US" sz="2000" i="1" dirty="0"/>
              <a:t>(tweet)</a:t>
            </a:r>
          </a:p>
        </p:txBody>
      </p:sp>
    </p:spTree>
    <p:extLst>
      <p:ext uri="{BB962C8B-B14F-4D97-AF65-F5344CB8AC3E}">
        <p14:creationId xmlns:p14="http://schemas.microsoft.com/office/powerpoint/2010/main" val="83207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03F0D0-B242-2B4F-B9BE-DC51BD28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Processing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9629C9-5042-A940-82F7-6ADCA5DAB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(online systems) – traditional model. Service waits for request or instruction from client. Main requirement is find and handle small subsets of data quickly.</a:t>
            </a:r>
          </a:p>
          <a:p>
            <a:r>
              <a:rPr lang="en-US" dirty="0"/>
              <a:t>Batch processing (offline systems) – Takes a large amount of data and runs a long-running intensive process. Processes are scheduled periodically.</a:t>
            </a:r>
          </a:p>
          <a:p>
            <a:r>
              <a:rPr lang="en-US" dirty="0"/>
              <a:t>Stream processing (near-real-time systems) – Like batch processing, it consumes inputs and produces outputs. However operates on data and events as they come in.</a:t>
            </a:r>
          </a:p>
        </p:txBody>
      </p:sp>
    </p:spTree>
    <p:extLst>
      <p:ext uri="{BB962C8B-B14F-4D97-AF65-F5344CB8AC3E}">
        <p14:creationId xmlns:p14="http://schemas.microsoft.com/office/powerpoint/2010/main" val="2969804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rc 42"/>
          <p:cNvSpPr/>
          <p:nvPr/>
        </p:nvSpPr>
        <p:spPr>
          <a:xfrm rot="5400000">
            <a:off x="-1359963" y="-5726637"/>
            <a:ext cx="7713927" cy="14442802"/>
          </a:xfrm>
          <a:prstGeom prst="arc">
            <a:avLst>
              <a:gd name="adj1" fmla="val 16189304"/>
              <a:gd name="adj2" fmla="val 2139477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124200" y="3430576"/>
            <a:ext cx="4953000" cy="265524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 rot="10800000">
            <a:off x="2584121" y="-2286000"/>
            <a:ext cx="13875077" cy="7637726"/>
          </a:xfrm>
          <a:prstGeom prst="arc">
            <a:avLst>
              <a:gd name="adj1" fmla="val 16189304"/>
              <a:gd name="adj2" fmla="val 21581135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44346" y="2977634"/>
            <a:ext cx="3048000" cy="160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515346" y="1295400"/>
            <a:ext cx="0" cy="411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15346" y="5410200"/>
            <a:ext cx="739065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01446" y="2977634"/>
            <a:ext cx="109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NoSQL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9800" y="1295400"/>
            <a:ext cx="0" cy="411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6200000">
            <a:off x="222495" y="3178821"/>
            <a:ext cx="38533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App Complexity / Data Size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25210" y="391180"/>
            <a:ext cx="595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Big Data Storage Landscape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88612" y="5040868"/>
            <a:ext cx="215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Traditional RDBMS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15346" y="996736"/>
            <a:ext cx="182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Value of an individual data item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45548" y="996736"/>
            <a:ext cx="1454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Value of data in aggregate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52800" y="5434167"/>
            <a:ext cx="4495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8046" y="5434167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Data 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43286" y="6117181"/>
            <a:ext cx="3833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axes to consider: Response Time</a:t>
            </a:r>
          </a:p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220446" y="1831858"/>
            <a:ext cx="1752600" cy="23090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753846" y="3130034"/>
            <a:ext cx="109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NoSQL</a:t>
            </a:r>
          </a:p>
        </p:txBody>
      </p:sp>
      <p:sp>
        <p:nvSpPr>
          <p:cNvPr id="21" name="Oval 20"/>
          <p:cNvSpPr/>
          <p:nvPr/>
        </p:nvSpPr>
        <p:spPr>
          <a:xfrm>
            <a:off x="2896347" y="2036371"/>
            <a:ext cx="2398395" cy="26328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52800" y="3430575"/>
            <a:ext cx="121994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New SQL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86030" y="3560802"/>
            <a:ext cx="187291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Warehouse</a:t>
            </a:r>
          </a:p>
        </p:txBody>
      </p:sp>
      <p:sp>
        <p:nvSpPr>
          <p:cNvPr id="26" name="Oval 25"/>
          <p:cNvSpPr/>
          <p:nvPr/>
        </p:nvSpPr>
        <p:spPr>
          <a:xfrm>
            <a:off x="6649403" y="1983416"/>
            <a:ext cx="2398395" cy="160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933376" y="2548195"/>
            <a:ext cx="205897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Hadoop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MapReduce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638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7417-08EC-B64E-A0CA-6CA31FDC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Batch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E0B4D-AC10-364F-8200-D1DA7A539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540" y="1361669"/>
            <a:ext cx="7659464" cy="4815295"/>
          </a:xfrm>
        </p:spPr>
        <p:txBody>
          <a:bodyPr/>
          <a:lstStyle/>
          <a:p>
            <a:r>
              <a:rPr lang="en-US" sz="2400" dirty="0"/>
              <a:t>Jobs are periodically scheduled to run on large batches of data.</a:t>
            </a:r>
          </a:p>
          <a:p>
            <a:r>
              <a:rPr lang="en-US" sz="2400" dirty="0"/>
              <a:t>Outputs aggregated analysis.</a:t>
            </a:r>
          </a:p>
          <a:p>
            <a:r>
              <a:rPr lang="en-US" sz="2400" dirty="0"/>
              <a:t>Common for data analysts, Machine learning …</a:t>
            </a:r>
          </a:p>
          <a:p>
            <a:r>
              <a:rPr lang="en-US" sz="2400" dirty="0"/>
              <a:t>Examples – bank statements for all users at end of the month, aggregate monitoring statistics for IoT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8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823F-88F2-1142-9E44-284AF69E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Batch Processing -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08B43-0DE4-BB4E-A83B-1D56FBEE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475" y="958456"/>
            <a:ext cx="8637104" cy="195428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Originally created by Google for parallel processing large batch jobs.</a:t>
            </a:r>
          </a:p>
          <a:p>
            <a:r>
              <a:rPr lang="en-US" sz="2400" dirty="0"/>
              <a:t>Data is split, mapping functions are applied to each subset and finally the processed outputs are combined and returned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Computation is done in parallel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018CE-F12A-4E42-8A88-45A6339FA261}"/>
              </a:ext>
            </a:extLst>
          </p:cNvPr>
          <p:cNvSpPr txBox="1"/>
          <p:nvPr/>
        </p:nvSpPr>
        <p:spPr>
          <a:xfrm>
            <a:off x="5588894" y="5839259"/>
            <a:ext cx="13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MapReduce</a:t>
            </a:r>
          </a:p>
        </p:txBody>
      </p:sp>
      <p:pic>
        <p:nvPicPr>
          <p:cNvPr id="6" name="Content Placeholder 3" descr="mapreduce_map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r="1057"/>
          <a:stretch>
            <a:fillRect/>
          </a:stretch>
        </p:blipFill>
        <p:spPr>
          <a:xfrm>
            <a:off x="2849071" y="2912744"/>
            <a:ext cx="5992868" cy="32958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9972" y="6370401"/>
            <a:ext cx="71481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1) Map Step: &lt;</a:t>
            </a:r>
            <a:r>
              <a:rPr lang="en-US" dirty="0" err="1"/>
              <a:t>date_time</a:t>
            </a:r>
            <a:r>
              <a:rPr lang="en-US" dirty="0"/>
              <a:t>, </a:t>
            </a:r>
            <a:r>
              <a:rPr lang="en-US" dirty="0" err="1"/>
              <a:t>hash_tag</a:t>
            </a:r>
            <a:r>
              <a:rPr lang="en-US" dirty="0"/>
              <a:t>&gt;, 2) Reduce Step: Find most frequent</a:t>
            </a:r>
          </a:p>
        </p:txBody>
      </p:sp>
    </p:spTree>
    <p:extLst>
      <p:ext uri="{BB962C8B-B14F-4D97-AF65-F5344CB8AC3E}">
        <p14:creationId xmlns:p14="http://schemas.microsoft.com/office/powerpoint/2010/main" val="766534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8C85C-5428-B544-BCE7-DE4C973F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File Systems (HDFS)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80B05-CDD3-1347-A167-7476750B2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539" y="1361669"/>
            <a:ext cx="8483430" cy="2235642"/>
          </a:xfrm>
        </p:spPr>
        <p:txBody>
          <a:bodyPr>
            <a:normAutofit/>
          </a:bodyPr>
          <a:lstStyle/>
          <a:p>
            <a:r>
              <a:rPr lang="en-US" sz="2400" dirty="0"/>
              <a:t>MapReduce uses HDFS to store data as blocks of flat files. MapReduce jobs and processes are mapped over the nodes, file system closely resembles the MapReduce algorithm itself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DB9CC-B826-0847-B1DC-75885CE4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39" y="2580147"/>
            <a:ext cx="6207996" cy="3330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BE47E2-7C52-2247-B54B-7529F727D1E1}"/>
              </a:ext>
            </a:extLst>
          </p:cNvPr>
          <p:cNvSpPr txBox="1"/>
          <p:nvPr/>
        </p:nvSpPr>
        <p:spPr>
          <a:xfrm>
            <a:off x="5642368" y="5910477"/>
            <a:ext cx="67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2106169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0B40-1A12-564C-BE5C-E472B84F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Stream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B9741-FC48-934A-B31B-CF419E332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2539" y="1361668"/>
            <a:ext cx="8387301" cy="2017090"/>
          </a:xfrm>
        </p:spPr>
        <p:txBody>
          <a:bodyPr>
            <a:normAutofit fontScale="92500"/>
          </a:bodyPr>
          <a:lstStyle/>
          <a:p>
            <a:r>
              <a:rPr lang="en-US" dirty="0"/>
              <a:t>Near real-time processing.</a:t>
            </a:r>
          </a:p>
          <a:p>
            <a:r>
              <a:rPr lang="en-US" dirty="0"/>
              <a:t>Apply lightweight functions to transform data as it arrives.</a:t>
            </a:r>
          </a:p>
          <a:p>
            <a:r>
              <a:rPr lang="en-US" dirty="0"/>
              <a:t>Spark is a common processing framework for real-real time streaming applications.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B68D-1146-B741-AF1D-ADFC909D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3378758"/>
            <a:ext cx="7442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12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32"/>
          <p:cNvGrpSpPr/>
          <p:nvPr/>
        </p:nvGrpSpPr>
        <p:grpSpPr>
          <a:xfrm>
            <a:off x="148856" y="1533876"/>
            <a:ext cx="3703615" cy="2990878"/>
            <a:chOff x="1005162" y="1274690"/>
            <a:chExt cx="3310359" cy="2815615"/>
          </a:xfrm>
        </p:grpSpPr>
        <p:pic>
          <p:nvPicPr>
            <p:cNvPr id="11" name="Shape 133"/>
            <p:cNvPicPr preferRelativeResize="0"/>
            <p:nvPr/>
          </p:nvPicPr>
          <p:blipFill rotWithShape="1">
            <a:blip r:embed="rId3">
              <a:alphaModFix/>
            </a:blip>
            <a:srcRect t="5148"/>
            <a:stretch/>
          </p:blipFill>
          <p:spPr>
            <a:xfrm>
              <a:off x="1005162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" name="Shape 134"/>
            <p:cNvSpPr txBox="1"/>
            <p:nvPr/>
          </p:nvSpPr>
          <p:spPr>
            <a:xfrm>
              <a:off x="2008302" y="3782528"/>
              <a:ext cx="10999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Smart Grid</a:t>
              </a:r>
            </a:p>
          </p:txBody>
        </p:sp>
      </p:grpSp>
      <p:pic>
        <p:nvPicPr>
          <p:cNvPr id="15" name="Shape 136" descr="Image result for fog computing transportation"/>
          <p:cNvPicPr preferRelativeResize="0"/>
          <p:nvPr/>
        </p:nvPicPr>
        <p:blipFill rotWithShape="1">
          <a:blip r:embed="rId4">
            <a:alphaModFix/>
          </a:blip>
          <a:srcRect r="16405"/>
          <a:stretch/>
        </p:blipFill>
        <p:spPr>
          <a:xfrm>
            <a:off x="148856" y="3033192"/>
            <a:ext cx="3409246" cy="242174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3699274-6BE7-4A93-8540-109F6C00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50" y="44612"/>
            <a:ext cx="11759608" cy="63009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+ AI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E8597D-1CB5-44BF-A5F3-B476CF25E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70" y="1415054"/>
            <a:ext cx="5497097" cy="4680075"/>
          </a:xfrm>
          <a:prstGeom prst="rect">
            <a:avLst/>
          </a:prstGeom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268990E7-EB01-4342-87F6-18C3559CB70A}"/>
              </a:ext>
            </a:extLst>
          </p:cNvPr>
          <p:cNvSpPr txBox="1"/>
          <p:nvPr/>
        </p:nvSpPr>
        <p:spPr>
          <a:xfrm>
            <a:off x="4024839" y="2196998"/>
            <a:ext cx="1230653" cy="3269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Grid</a:t>
            </a:r>
          </a:p>
        </p:txBody>
      </p:sp>
      <p:sp>
        <p:nvSpPr>
          <p:cNvPr id="20" name="Shape 137">
            <a:extLst>
              <a:ext uri="{FF2B5EF4-FFF2-40B4-BE49-F238E27FC236}">
                <a16:creationId xmlns:a16="http://schemas.microsoft.com/office/drawing/2014/main" id="{0CA7FB0A-30C9-4341-9F3F-8669B83E80E9}"/>
              </a:ext>
            </a:extLst>
          </p:cNvPr>
          <p:cNvSpPr txBox="1"/>
          <p:nvPr/>
        </p:nvSpPr>
        <p:spPr>
          <a:xfrm>
            <a:off x="4024839" y="3845357"/>
            <a:ext cx="2803728" cy="3248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Smart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58159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32"/>
          <p:cNvGrpSpPr/>
          <p:nvPr/>
        </p:nvGrpSpPr>
        <p:grpSpPr>
          <a:xfrm>
            <a:off x="148856" y="1533876"/>
            <a:ext cx="3703615" cy="2990878"/>
            <a:chOff x="1005162" y="1274690"/>
            <a:chExt cx="3310359" cy="2815615"/>
          </a:xfrm>
        </p:grpSpPr>
        <p:pic>
          <p:nvPicPr>
            <p:cNvPr id="11" name="Shape 133"/>
            <p:cNvPicPr preferRelativeResize="0"/>
            <p:nvPr/>
          </p:nvPicPr>
          <p:blipFill rotWithShape="1">
            <a:blip r:embed="rId3">
              <a:alphaModFix/>
            </a:blip>
            <a:srcRect t="5148"/>
            <a:stretch/>
          </p:blipFill>
          <p:spPr>
            <a:xfrm>
              <a:off x="1005162" y="1274690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3" name="Shape 134"/>
            <p:cNvSpPr txBox="1"/>
            <p:nvPr/>
          </p:nvSpPr>
          <p:spPr>
            <a:xfrm>
              <a:off x="2008302" y="3782528"/>
              <a:ext cx="10999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Smart Grid</a:t>
              </a:r>
            </a:p>
          </p:txBody>
        </p:sp>
      </p:grpSp>
      <p:grpSp>
        <p:nvGrpSpPr>
          <p:cNvPr id="14" name="Shape 135"/>
          <p:cNvGrpSpPr/>
          <p:nvPr/>
        </p:nvGrpSpPr>
        <p:grpSpPr>
          <a:xfrm>
            <a:off x="148856" y="3033192"/>
            <a:ext cx="3409246" cy="2983123"/>
            <a:chOff x="5578336" y="2152778"/>
            <a:chExt cx="3310359" cy="2826301"/>
          </a:xfrm>
        </p:grpSpPr>
        <p:pic>
          <p:nvPicPr>
            <p:cNvPr id="15" name="Shape 136" descr="Image result for fog computing transportation"/>
            <p:cNvPicPr preferRelativeResize="0"/>
            <p:nvPr/>
          </p:nvPicPr>
          <p:blipFill rotWithShape="1">
            <a:blip r:embed="rId4">
              <a:alphaModFix/>
            </a:blip>
            <a:srcRect r="16405"/>
            <a:stretch/>
          </p:blipFill>
          <p:spPr>
            <a:xfrm>
              <a:off x="5578336" y="2152778"/>
              <a:ext cx="3310359" cy="22944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799" dist="38100" dir="5400000" algn="t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Shape 137"/>
            <p:cNvSpPr txBox="1"/>
            <p:nvPr/>
          </p:nvSpPr>
          <p:spPr>
            <a:xfrm>
              <a:off x="6109384" y="4671302"/>
              <a:ext cx="2722404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>
                  <a:latin typeface="Calibri"/>
                  <a:ea typeface="Calibri"/>
                  <a:cs typeface="Calibri"/>
                  <a:sym typeface="Calibri"/>
                </a:rPr>
                <a:t>Smart Transportation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93699274-6BE7-4A93-8540-109F6C00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50" y="44612"/>
            <a:ext cx="11759608" cy="63009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+ AI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5B31D0-2B21-48B4-905D-223F6390B1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1"/>
          <a:stretch/>
        </p:blipFill>
        <p:spPr>
          <a:xfrm>
            <a:off x="80733" y="4369293"/>
            <a:ext cx="4141835" cy="24440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E8597D-1CB5-44BF-A5F3-B476CF25E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170" y="1415054"/>
            <a:ext cx="5497097" cy="4680075"/>
          </a:xfrm>
          <a:prstGeom prst="rect">
            <a:avLst/>
          </a:prstGeom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268990E7-EB01-4342-87F6-18C3559CB70A}"/>
              </a:ext>
            </a:extLst>
          </p:cNvPr>
          <p:cNvSpPr txBox="1"/>
          <p:nvPr/>
        </p:nvSpPr>
        <p:spPr>
          <a:xfrm>
            <a:off x="4024839" y="2196998"/>
            <a:ext cx="1230653" cy="3269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Grid</a:t>
            </a:r>
          </a:p>
        </p:txBody>
      </p:sp>
      <p:sp>
        <p:nvSpPr>
          <p:cNvPr id="20" name="Shape 137">
            <a:extLst>
              <a:ext uri="{FF2B5EF4-FFF2-40B4-BE49-F238E27FC236}">
                <a16:creationId xmlns:a16="http://schemas.microsoft.com/office/drawing/2014/main" id="{0CA7FB0A-30C9-4341-9F3F-8669B83E80E9}"/>
              </a:ext>
            </a:extLst>
          </p:cNvPr>
          <p:cNvSpPr txBox="1"/>
          <p:nvPr/>
        </p:nvSpPr>
        <p:spPr>
          <a:xfrm>
            <a:off x="4024839" y="3845357"/>
            <a:ext cx="2803728" cy="3248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Smart Transportation</a:t>
            </a:r>
          </a:p>
        </p:txBody>
      </p:sp>
      <p:sp>
        <p:nvSpPr>
          <p:cNvPr id="21" name="Shape 134">
            <a:extLst>
              <a:ext uri="{FF2B5EF4-FFF2-40B4-BE49-F238E27FC236}">
                <a16:creationId xmlns:a16="http://schemas.microsoft.com/office/drawing/2014/main" id="{34211D76-6F5D-4AAE-AE0C-0A466A08ACB0}"/>
              </a:ext>
            </a:extLst>
          </p:cNvPr>
          <p:cNvSpPr txBox="1"/>
          <p:nvPr/>
        </p:nvSpPr>
        <p:spPr>
          <a:xfrm>
            <a:off x="4222568" y="5416018"/>
            <a:ext cx="3096038" cy="3269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Emergency Response</a:t>
            </a:r>
          </a:p>
        </p:txBody>
      </p:sp>
    </p:spTree>
    <p:extLst>
      <p:ext uri="{BB962C8B-B14F-4D97-AF65-F5344CB8AC3E}">
        <p14:creationId xmlns:p14="http://schemas.microsoft.com/office/powerpoint/2010/main" val="395569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90024"/>
            <a:ext cx="8991600" cy="4985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Big Data Era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249680" y="1240459"/>
            <a:ext cx="8686800" cy="2859244"/>
          </a:xfrm>
        </p:spPr>
        <p:txBody>
          <a:bodyPr wrap="square">
            <a:spAutoFit/>
          </a:bodyPr>
          <a:lstStyle/>
          <a:p>
            <a:pPr marL="274320" lvl="1" indent="0">
              <a:buNone/>
            </a:pPr>
            <a:r>
              <a:rPr lang="en-US" dirty="0"/>
              <a:t>Google: </a:t>
            </a:r>
            <a:r>
              <a:rPr lang="en-US" i="1" dirty="0"/>
              <a:t>“Every 2 Days We Create As Much Info As We Did Up To 2003”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Facebook: “500+ TB of New Data Each Day”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dirty="0"/>
              <a:t>Twitter: “500 million tweets per day.”</a:t>
            </a:r>
          </a:p>
          <a:p>
            <a:endParaRPr lang="en-US" i="1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83058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r">
              <a:defRPr lang="en-US" sz="1400">
                <a:solidFill>
                  <a:srgbClr val="323232"/>
                </a:solidFill>
                <a:latin typeface="Raleway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53A69758-A4B7-43AA-8C53-2B0AFA7816F2}" type="slidenum">
              <a:rPr>
                <a:latin typeface="Museo Sans 100" pitchFamily="50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dirty="0">
              <a:latin typeface="Museo Sans 100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400" y="4960426"/>
            <a:ext cx="861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B4B4B"/>
                </a:solidFill>
                <a:latin typeface="Museo Sans 100" pitchFamily="50" charset="0"/>
              </a:rPr>
              <a:t>Source:</a:t>
            </a:r>
            <a:r>
              <a:rPr lang="en-US" sz="1600" dirty="0">
                <a:solidFill>
                  <a:srgbClr val="4B4B4B"/>
                </a:solidFill>
                <a:latin typeface="Museo Sans 100" pitchFamily="50" charset="0"/>
              </a:rPr>
              <a:t> </a:t>
            </a:r>
            <a:r>
              <a:rPr lang="en-US" sz="1600" dirty="0" err="1">
                <a:solidFill>
                  <a:srgbClr val="4B4B4B"/>
                </a:solidFill>
                <a:latin typeface="Museo Sans 100" pitchFamily="50" charset="0"/>
              </a:rPr>
              <a:t>TechCrunch</a:t>
            </a:r>
            <a:r>
              <a:rPr lang="en-US" sz="1600" dirty="0">
                <a:solidFill>
                  <a:srgbClr val="4B4B4B"/>
                </a:solidFill>
                <a:latin typeface="Museo Sans 100" pitchFamily="50" charset="0"/>
              </a:rPr>
              <a:t>, August 2010, </a:t>
            </a:r>
            <a:r>
              <a:rPr lang="en-US" sz="1600" dirty="0">
                <a:solidFill>
                  <a:srgbClr val="4B4B4B"/>
                </a:solidFill>
                <a:latin typeface="Museo Sans 100" pitchFamily="50" charset="0"/>
                <a:hlinkClick r:id="rId3"/>
              </a:rPr>
              <a:t>http://techcrunch.com/2010/08/04/schmidt-data/</a:t>
            </a:r>
            <a:endParaRPr lang="en-US" sz="1600" dirty="0">
              <a:solidFill>
                <a:srgbClr val="4B4B4B"/>
              </a:solidFill>
              <a:latin typeface="Museo Sans 1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76400" y="5934900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B4B4B"/>
                </a:solidFill>
                <a:latin typeface="Museo Sans 100" pitchFamily="50" charset="0"/>
              </a:rPr>
              <a:t>Source:</a:t>
            </a:r>
            <a:r>
              <a:rPr lang="en-US" sz="1600" dirty="0">
                <a:solidFill>
                  <a:srgbClr val="4B4B4B"/>
                </a:solidFill>
                <a:latin typeface="Museo Sans 100" pitchFamily="50" charset="0"/>
              </a:rPr>
              <a:t> Twitter Blog, August 2013, </a:t>
            </a:r>
            <a:r>
              <a:rPr lang="en-US" sz="1600" dirty="0">
                <a:solidFill>
                  <a:srgbClr val="4B4B4B"/>
                </a:solidFill>
                <a:latin typeface="Museo Sans 100" pitchFamily="50" charset="0"/>
                <a:hlinkClick r:id="rId4"/>
              </a:rPr>
              <a:t>http://bit.ly/14ySYrr</a:t>
            </a:r>
            <a:endParaRPr lang="en-US" sz="1600" u="sng" dirty="0">
              <a:solidFill>
                <a:srgbClr val="EF3E42"/>
              </a:solidFill>
              <a:latin typeface="Museo Sans 1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5596346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B4B4B"/>
                </a:solidFill>
                <a:latin typeface="Museo Sans 100" pitchFamily="50" charset="0"/>
              </a:rPr>
              <a:t>Source:</a:t>
            </a:r>
            <a:r>
              <a:rPr lang="en-US" sz="1600" dirty="0">
                <a:solidFill>
                  <a:srgbClr val="4B4B4B"/>
                </a:solidFill>
                <a:latin typeface="Museo Sans 100" pitchFamily="50" charset="0"/>
              </a:rPr>
              <a:t> Gigaom.com, August 2012, </a:t>
            </a:r>
            <a:r>
              <a:rPr lang="en-US" sz="1600" u="sng" dirty="0">
                <a:solidFill>
                  <a:srgbClr val="EF3E42"/>
                </a:solidFill>
                <a:latin typeface="Museo Sans 100" pitchFamily="50" charset="0"/>
                <a:hlinkClick r:id="rId5"/>
              </a:rPr>
              <a:t>http://bit.ly/13wyPj7</a:t>
            </a:r>
            <a:endParaRPr lang="en-US" sz="1600" u="sng" dirty="0">
              <a:solidFill>
                <a:srgbClr val="EF3E42"/>
              </a:solidFill>
              <a:latin typeface="Museo Sans 1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46181">
        <p:fade/>
      </p:transition>
    </mc:Choice>
    <mc:Fallback xmlns="">
      <p:transition advTm="146181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65120" y="919422"/>
            <a:ext cx="7033260" cy="1289608"/>
            <a:chOff x="1112520" y="869672"/>
            <a:chExt cx="7033260" cy="1289608"/>
          </a:xfrm>
        </p:grpSpPr>
        <p:sp>
          <p:nvSpPr>
            <p:cNvPr id="7" name="Rectangle 6"/>
            <p:cNvSpPr/>
            <p:nvPr/>
          </p:nvSpPr>
          <p:spPr>
            <a:xfrm>
              <a:off x="2446020" y="869672"/>
              <a:ext cx="5699760" cy="1184940"/>
            </a:xfrm>
            <a:prstGeom prst="rect">
              <a:avLst/>
            </a:prstGeom>
            <a:effectLst/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70000"/>
                </a:lnSpc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sz="11000" spc="-150" dirty="0">
                  <a:solidFill>
                    <a:srgbClr val="000000"/>
                  </a:solidFill>
                  <a:latin typeface="Museo Sans 900" pitchFamily="50" charset="0"/>
                </a:rPr>
                <a:t>V</a:t>
              </a:r>
              <a:r>
                <a:rPr lang="en-US" sz="10000" dirty="0">
                  <a:solidFill>
                    <a:srgbClr val="000000"/>
                  </a:solidFill>
                  <a:latin typeface="Museo Sans 700" pitchFamily="50" charset="0"/>
                </a:rPr>
                <a:t>olume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520" y="1010018"/>
              <a:ext cx="914399" cy="1149262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Group 1"/>
          <p:cNvGrpSpPr/>
          <p:nvPr/>
        </p:nvGrpSpPr>
        <p:grpSpPr>
          <a:xfrm>
            <a:off x="2819400" y="2880666"/>
            <a:ext cx="7632192" cy="1184940"/>
            <a:chOff x="1066800" y="2983520"/>
            <a:chExt cx="7632192" cy="1184940"/>
          </a:xfrm>
        </p:grpSpPr>
        <p:sp>
          <p:nvSpPr>
            <p:cNvPr id="10" name="Rectangle 9"/>
            <p:cNvSpPr/>
            <p:nvPr/>
          </p:nvSpPr>
          <p:spPr>
            <a:xfrm>
              <a:off x="2453640" y="2983520"/>
              <a:ext cx="6245352" cy="1184940"/>
            </a:xfrm>
            <a:prstGeom prst="rect">
              <a:avLst/>
            </a:prstGeom>
            <a:effectLst/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70000"/>
                </a:lnSpc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sz="11000" spc="-150" dirty="0">
                  <a:solidFill>
                    <a:srgbClr val="000000"/>
                  </a:solidFill>
                  <a:latin typeface="Museo Sans 900" pitchFamily="50" charset="0"/>
                </a:rPr>
                <a:t>V</a:t>
              </a:r>
              <a:r>
                <a:rPr lang="en-US" sz="10000" dirty="0">
                  <a:solidFill>
                    <a:srgbClr val="000000"/>
                  </a:solidFill>
                  <a:latin typeface="Museo Sans 700" pitchFamily="50" charset="0"/>
                </a:rPr>
                <a:t>elocity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126800"/>
              <a:ext cx="1005840" cy="668147"/>
            </a:xfrm>
            <a:prstGeom prst="rect">
              <a:avLst/>
            </a:prstGeom>
            <a:solidFill>
              <a:srgbClr val="29293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Group 4"/>
          <p:cNvGrpSpPr/>
          <p:nvPr/>
        </p:nvGrpSpPr>
        <p:grpSpPr>
          <a:xfrm>
            <a:off x="2819400" y="4841911"/>
            <a:ext cx="7086600" cy="1239785"/>
            <a:chOff x="1066800" y="5042522"/>
            <a:chExt cx="7086600" cy="1239785"/>
          </a:xfrm>
        </p:grpSpPr>
        <p:sp>
          <p:nvSpPr>
            <p:cNvPr id="13" name="Rectangle 12"/>
            <p:cNvSpPr/>
            <p:nvPr/>
          </p:nvSpPr>
          <p:spPr>
            <a:xfrm>
              <a:off x="2453640" y="5097367"/>
              <a:ext cx="5699760" cy="1184940"/>
            </a:xfrm>
            <a:prstGeom prst="rect">
              <a:avLst/>
            </a:prstGeom>
            <a:effectLst/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70000"/>
                </a:lnSpc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sz="11000" spc="-150" dirty="0">
                  <a:solidFill>
                    <a:srgbClr val="000000"/>
                  </a:solidFill>
                  <a:latin typeface="Museo Sans 900" pitchFamily="50" charset="0"/>
                </a:rPr>
                <a:t>V</a:t>
              </a:r>
              <a:r>
                <a:rPr lang="en-US" sz="10000" dirty="0">
                  <a:solidFill>
                    <a:srgbClr val="000000"/>
                  </a:solidFill>
                  <a:latin typeface="Museo Sans 700" pitchFamily="50" charset="0"/>
                </a:rPr>
                <a:t>ariety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5042522"/>
              <a:ext cx="1005840" cy="1069987"/>
            </a:xfrm>
            <a:prstGeom prst="rect">
              <a:avLst/>
            </a:prstGeom>
            <a:solidFill>
              <a:srgbClr val="292934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2007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32604">
        <p:fade/>
      </p:transition>
    </mc:Choice>
    <mc:Fallback xmlns="">
      <p:transition advTm="32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320" y="110799"/>
            <a:ext cx="8991600" cy="443198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has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8552" b="-28552"/>
          <a:stretch/>
        </p:blipFill>
        <p:spPr>
          <a:xfrm>
            <a:off x="1661160" y="1109938"/>
            <a:ext cx="8458200" cy="5412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1704" y="5498183"/>
            <a:ext cx="996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newsbytes.ph</a:t>
            </a:r>
            <a:r>
              <a:rPr lang="en-US" dirty="0"/>
              <a:t>/2015/10/15/gartner-customer-data-has-monetary-value-but-many-firms-ignore-it/</a:t>
            </a:r>
          </a:p>
        </p:txBody>
      </p:sp>
    </p:spTree>
    <p:extLst>
      <p:ext uri="{BB962C8B-B14F-4D97-AF65-F5344CB8AC3E}">
        <p14:creationId xmlns:p14="http://schemas.microsoft.com/office/powerpoint/2010/main" val="414765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616" y="117724"/>
            <a:ext cx="8991600" cy="443198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981200" y="1524000"/>
            <a:ext cx="8458200" cy="2978764"/>
          </a:xfrm>
        </p:spPr>
        <p:txBody>
          <a:bodyPr>
            <a:spAutoFit/>
          </a:bodyPr>
          <a:lstStyle/>
          <a:p>
            <a:r>
              <a:rPr lang="en-US" dirty="0"/>
              <a:t>Use data to inform every aspect of our lives.</a:t>
            </a:r>
          </a:p>
          <a:p>
            <a:endParaRPr lang="en-US" dirty="0"/>
          </a:p>
          <a:p>
            <a:pPr lvl="1"/>
            <a:r>
              <a:rPr lang="en-US" dirty="0"/>
              <a:t>Medicine.</a:t>
            </a:r>
          </a:p>
          <a:p>
            <a:pPr lvl="1"/>
            <a:r>
              <a:rPr lang="en-US" dirty="0"/>
              <a:t>Public Policy.</a:t>
            </a:r>
          </a:p>
          <a:p>
            <a:pPr lvl="1"/>
            <a:r>
              <a:rPr lang="en-US" dirty="0"/>
              <a:t>Science.</a:t>
            </a:r>
          </a:p>
          <a:p>
            <a:pPr lvl="1"/>
            <a:r>
              <a:rPr lang="en-US" dirty="0"/>
              <a:t>Business.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6"/>
          <p:cNvSpPr txBox="1">
            <a:spLocks/>
          </p:cNvSpPr>
          <p:nvPr/>
        </p:nvSpPr>
        <p:spPr>
          <a:xfrm>
            <a:off x="83058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r">
              <a:defRPr lang="en-US" sz="1400">
                <a:solidFill>
                  <a:srgbClr val="323232"/>
                </a:solidFill>
                <a:latin typeface="Raleway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53A69758-A4B7-43AA-8C53-2B0AFA7816F2}" type="slidenum">
              <a:rPr>
                <a:latin typeface="Museo Sans 100" pitchFamily="50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dirty="0">
              <a:latin typeface="Museo Sans 1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16" y="936121"/>
            <a:ext cx="9144000" cy="52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6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46181">
        <p:fade/>
      </p:transition>
    </mc:Choice>
    <mc:Fallback xmlns="">
      <p:transition advTm="146181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20.7"/>
</p:tagLst>
</file>

<file path=ppt/theme/theme1.xml><?xml version="1.0" encoding="utf-8"?>
<a:theme xmlns:a="http://schemas.openxmlformats.org/drawingml/2006/main" name="ResilientCPS-v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94050D1DCC0043B8382BCEB9AB0833" ma:contentTypeVersion="13" ma:contentTypeDescription="Create a new document." ma:contentTypeScope="" ma:versionID="9a784d74c8596f4940c30dbae16be880">
  <xsd:schema xmlns:xsd="http://www.w3.org/2001/XMLSchema" xmlns:xs="http://www.w3.org/2001/XMLSchema" xmlns:p="http://schemas.microsoft.com/office/2006/metadata/properties" xmlns:ns3="7074b369-5a24-4eb6-bc97-fb6d6fb35916" xmlns:ns4="f041c632-fa8a-4bd0-baf1-a1454430b0eb" targetNamespace="http://schemas.microsoft.com/office/2006/metadata/properties" ma:root="true" ma:fieldsID="87adb9cce8d2f62ab938697d245c2e2b" ns3:_="" ns4:_="">
    <xsd:import namespace="7074b369-5a24-4eb6-bc97-fb6d6fb35916"/>
    <xsd:import namespace="f041c632-fa8a-4bd0-baf1-a1454430b0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74b369-5a24-4eb6-bc97-fb6d6fb359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1c632-fa8a-4bd0-baf1-a1454430b0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13BAC5-6C17-42A1-968D-0FBA589C47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C75174-0278-44F9-9D9D-F7C7A3E5A362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074b369-5a24-4eb6-bc97-fb6d6fb35916"/>
    <ds:schemaRef ds:uri="http://purl.org/dc/terms/"/>
    <ds:schemaRef ds:uri="http://schemas.openxmlformats.org/package/2006/metadata/core-properties"/>
    <ds:schemaRef ds:uri="http://purl.org/dc/dcmitype/"/>
    <ds:schemaRef ds:uri="f041c632-fa8a-4bd0-baf1-a1454430b0e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F5962F7-EEC0-401C-9F34-6187A57450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74b369-5a24-4eb6-bc97-fb6d6fb35916"/>
    <ds:schemaRef ds:uri="f041c632-fa8a-4bd0-baf1-a1454430b0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1329</Words>
  <Application>Microsoft Office PowerPoint</Application>
  <PresentationFormat>Widescreen</PresentationFormat>
  <Paragraphs>202</Paragraphs>
  <Slides>38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Avenir Next</vt:lpstr>
      <vt:lpstr>Calibri</vt:lpstr>
      <vt:lpstr>Calibri Light</vt:lpstr>
      <vt:lpstr>Lucida Grande</vt:lpstr>
      <vt:lpstr>Lucida Sans Regular</vt:lpstr>
      <vt:lpstr>Museo Sans 100</vt:lpstr>
      <vt:lpstr>Museo Sans 300</vt:lpstr>
      <vt:lpstr>Museo Sans 700</vt:lpstr>
      <vt:lpstr>Museo Sans 900</vt:lpstr>
      <vt:lpstr>Times New Roman</vt:lpstr>
      <vt:lpstr>Wingdings</vt:lpstr>
      <vt:lpstr>Wingdings 3</vt:lpstr>
      <vt:lpstr>ResilientCPS-v5</vt:lpstr>
      <vt:lpstr>Big Data</vt:lpstr>
      <vt:lpstr>Big Data + AI</vt:lpstr>
      <vt:lpstr>Big Data + AI</vt:lpstr>
      <vt:lpstr>Big Data + AI</vt:lpstr>
      <vt:lpstr>Big Data + AI</vt:lpstr>
      <vt:lpstr>Big Data Era</vt:lpstr>
      <vt:lpstr>PowerPoint Presentation</vt:lpstr>
      <vt:lpstr>Data has value</vt:lpstr>
      <vt:lpstr>Decision Making</vt:lpstr>
      <vt:lpstr>Public Transit Improvement</vt:lpstr>
      <vt:lpstr>Language Translation</vt:lpstr>
      <vt:lpstr>Public Safety</vt:lpstr>
      <vt:lpstr>Self-Driving Cars</vt:lpstr>
      <vt:lpstr>So what is big Data</vt:lpstr>
      <vt:lpstr>The many words of Big Data</vt:lpstr>
      <vt:lpstr>Glorified Plumbing </vt:lpstr>
      <vt:lpstr>Example: requirements of a Smart City Data Store</vt:lpstr>
      <vt:lpstr>Traditional Approach: Client-Server Model</vt:lpstr>
      <vt:lpstr>Traditional Approach</vt:lpstr>
      <vt:lpstr>VolumE – The Big Bottleneck</vt:lpstr>
      <vt:lpstr>System Demands</vt:lpstr>
      <vt:lpstr>SQL Databases </vt:lpstr>
      <vt:lpstr>SQL Data Model</vt:lpstr>
      <vt:lpstr>Indexing</vt:lpstr>
      <vt:lpstr>Volume – Storage Demand</vt:lpstr>
      <vt:lpstr>Handling Volume - NoSQL</vt:lpstr>
      <vt:lpstr>Example</vt:lpstr>
      <vt:lpstr>NewSQL DBS</vt:lpstr>
      <vt:lpstr>PowerPoint Presentation</vt:lpstr>
      <vt:lpstr>Processing – The Second Bottleneck</vt:lpstr>
      <vt:lpstr>Big Data Problem</vt:lpstr>
      <vt:lpstr>Relational Databases (RDBMs)</vt:lpstr>
      <vt:lpstr>Big Data Processing</vt:lpstr>
      <vt:lpstr>PowerPoint Presentation</vt:lpstr>
      <vt:lpstr>Batch Processing</vt:lpstr>
      <vt:lpstr>Batch Processing - MapReduce</vt:lpstr>
      <vt:lpstr>Distributed File Systems (HDFS)</vt:lpstr>
      <vt:lpstr>Stream 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Computing for Urban Environments</dc:title>
  <dc:creator>Dubey, Abhishek</dc:creator>
  <cp:lastModifiedBy>Abhishek Dubey</cp:lastModifiedBy>
  <cp:revision>13</cp:revision>
  <dcterms:created xsi:type="dcterms:W3CDTF">2020-01-05T23:55:55Z</dcterms:created>
  <dcterms:modified xsi:type="dcterms:W3CDTF">2020-01-07T21:14:48Z</dcterms:modified>
</cp:coreProperties>
</file>